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08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09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00E44-2CD8-4008-8352-6CB604D8788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BBEEB2-0962-4FA9-8D4F-40D374CD727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JOINTS</a:t>
          </a:r>
          <a:endParaRPr lang="en-IN" b="1" dirty="0"/>
        </a:p>
      </dgm:t>
    </dgm:pt>
    <dgm:pt modelId="{E639D9F7-7939-48A6-B6A7-65C1A6CA15AD}" type="parTrans" cxnId="{47A00252-AF91-4657-A86B-B5696AAAC21A}">
      <dgm:prSet/>
      <dgm:spPr/>
      <dgm:t>
        <a:bodyPr/>
        <a:lstStyle/>
        <a:p>
          <a:endParaRPr lang="en-IN"/>
        </a:p>
      </dgm:t>
    </dgm:pt>
    <dgm:pt modelId="{CE1EAE8E-0B72-4E23-B9F2-66AAF2BFA6A9}" type="sibTrans" cxnId="{47A00252-AF91-4657-A86B-B5696AAAC21A}">
      <dgm:prSet/>
      <dgm:spPr/>
      <dgm:t>
        <a:bodyPr/>
        <a:lstStyle/>
        <a:p>
          <a:endParaRPr lang="en-IN"/>
        </a:p>
      </dgm:t>
    </dgm:pt>
    <dgm:pt modelId="{D836E7B7-7063-43B0-AA8E-0AC5102BEDF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Synarthroses</a:t>
          </a:r>
          <a:endParaRPr lang="en-IN" dirty="0"/>
        </a:p>
      </dgm:t>
    </dgm:pt>
    <dgm:pt modelId="{15815092-BECF-4C88-AAE8-7D4856F4A9C8}" type="parTrans" cxnId="{2F4D677F-CA5E-4631-84AE-45F6898FD2D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D7F8534F-8F1F-43A6-89C9-29E330ECB23F}" type="sibTrans" cxnId="{2F4D677F-CA5E-4631-84AE-45F6898FD2DA}">
      <dgm:prSet/>
      <dgm:spPr/>
      <dgm:t>
        <a:bodyPr/>
        <a:lstStyle/>
        <a:p>
          <a:endParaRPr lang="en-IN"/>
        </a:p>
      </dgm:t>
    </dgm:pt>
    <dgm:pt modelId="{4FD2D6C0-D309-4A94-9538-7A713BBDA34E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Diarthroses</a:t>
          </a:r>
          <a:endParaRPr lang="en-IN" dirty="0"/>
        </a:p>
      </dgm:t>
    </dgm:pt>
    <dgm:pt modelId="{C9C4B975-C6B8-4C1B-949A-8FBF3C1F14DD}" type="parTrans" cxnId="{A6720267-AB04-45FA-9A5B-D768718AB2C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10F03AD0-1CC3-44E5-A6ED-4C60043805D0}" type="sibTrans" cxnId="{A6720267-AB04-45FA-9A5B-D768718AB2CB}">
      <dgm:prSet/>
      <dgm:spPr/>
      <dgm:t>
        <a:bodyPr/>
        <a:lstStyle/>
        <a:p>
          <a:endParaRPr lang="en-IN"/>
        </a:p>
      </dgm:t>
    </dgm:pt>
    <dgm:pt modelId="{66779B8E-C62A-447B-A3EE-801314B2D522}" type="pres">
      <dgm:prSet presAssocID="{AFB00E44-2CD8-4008-8352-6CB604D878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69F8B98-E60A-44B8-9F4F-E26AC38E4CB0}" type="pres">
      <dgm:prSet presAssocID="{4FBBEEB2-0962-4FA9-8D4F-40D374CD7274}" presName="hierRoot1" presStyleCnt="0"/>
      <dgm:spPr/>
    </dgm:pt>
    <dgm:pt modelId="{723497FA-D3A3-45F0-A270-E160427B8725}" type="pres">
      <dgm:prSet presAssocID="{4FBBEEB2-0962-4FA9-8D4F-40D374CD7274}" presName="composite" presStyleCnt="0"/>
      <dgm:spPr/>
    </dgm:pt>
    <dgm:pt modelId="{7DB6A0AF-3FE9-42E0-92FF-B3B94F0C4FB8}" type="pres">
      <dgm:prSet presAssocID="{4FBBEEB2-0962-4FA9-8D4F-40D374CD7274}" presName="background" presStyleLbl="node0" presStyleIdx="0" presStyleCn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FC152481-5BD3-4F15-8AF7-173454951D8A}" type="pres">
      <dgm:prSet presAssocID="{4FBBEEB2-0962-4FA9-8D4F-40D374CD72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21E6295-8F59-4DBC-8C7D-FEA7B4C50D59}" type="pres">
      <dgm:prSet presAssocID="{4FBBEEB2-0962-4FA9-8D4F-40D374CD7274}" presName="hierChild2" presStyleCnt="0"/>
      <dgm:spPr/>
    </dgm:pt>
    <dgm:pt modelId="{66018892-73B3-4350-8CB7-75851584F1AB}" type="pres">
      <dgm:prSet presAssocID="{15815092-BECF-4C88-AAE8-7D4856F4A9C8}" presName="Name10" presStyleLbl="parChTrans1D2" presStyleIdx="0" presStyleCnt="2"/>
      <dgm:spPr/>
      <dgm:t>
        <a:bodyPr/>
        <a:lstStyle/>
        <a:p>
          <a:endParaRPr lang="en-IN"/>
        </a:p>
      </dgm:t>
    </dgm:pt>
    <dgm:pt modelId="{6A2EF301-61F8-4A06-AC9B-709654AF032E}" type="pres">
      <dgm:prSet presAssocID="{D836E7B7-7063-43B0-AA8E-0AC5102BEDF1}" presName="hierRoot2" presStyleCnt="0"/>
      <dgm:spPr/>
    </dgm:pt>
    <dgm:pt modelId="{B91E188C-70A8-42BC-BFDE-AACAF1E9664C}" type="pres">
      <dgm:prSet presAssocID="{D836E7B7-7063-43B0-AA8E-0AC5102BEDF1}" presName="composite2" presStyleCnt="0"/>
      <dgm:spPr/>
    </dgm:pt>
    <dgm:pt modelId="{022B2610-FCA0-421D-BD56-7E7089334A98}" type="pres">
      <dgm:prSet presAssocID="{D836E7B7-7063-43B0-AA8E-0AC5102BEDF1}" presName="background2" presStyleLbl="node2" presStyleIdx="0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2E5F9754-3EF6-452C-AA4C-94CC026BC50A}" type="pres">
      <dgm:prSet presAssocID="{D836E7B7-7063-43B0-AA8E-0AC5102BEDF1}" presName="text2" presStyleLbl="fgAcc2" presStyleIdx="0" presStyleCnt="2" custLinFactNeighborY="261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F6FD8F5-AF32-46A9-81B0-A20821C9C748}" type="pres">
      <dgm:prSet presAssocID="{D836E7B7-7063-43B0-AA8E-0AC5102BEDF1}" presName="hierChild3" presStyleCnt="0"/>
      <dgm:spPr/>
    </dgm:pt>
    <dgm:pt modelId="{4A0C3398-7F45-4010-8F8A-36B2299E75C9}" type="pres">
      <dgm:prSet presAssocID="{C9C4B975-C6B8-4C1B-949A-8FBF3C1F14DD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EF2E9BC-9B68-4665-9B0E-2351001B9CCC}" type="pres">
      <dgm:prSet presAssocID="{4FD2D6C0-D309-4A94-9538-7A713BBDA34E}" presName="hierRoot2" presStyleCnt="0"/>
      <dgm:spPr/>
    </dgm:pt>
    <dgm:pt modelId="{D9A5DC65-5D1B-4D4C-B5A0-3004B32AE76C}" type="pres">
      <dgm:prSet presAssocID="{4FD2D6C0-D309-4A94-9538-7A713BBDA34E}" presName="composite2" presStyleCnt="0"/>
      <dgm:spPr/>
    </dgm:pt>
    <dgm:pt modelId="{6E2EF0E1-A9C7-48CA-88BC-324C229AC5C4}" type="pres">
      <dgm:prSet presAssocID="{4FD2D6C0-D309-4A94-9538-7A713BBDA34E}" presName="background2" presStyleLbl="node2" presStyleIdx="1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D5FFC60B-DBBC-4D94-8F2C-273DCE99DD35}" type="pres">
      <dgm:prSet presAssocID="{4FD2D6C0-D309-4A94-9538-7A713BBDA34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286B28-A3DE-446D-91BD-7B731B9D948B}" type="pres">
      <dgm:prSet presAssocID="{4FD2D6C0-D309-4A94-9538-7A713BBDA34E}" presName="hierChild3" presStyleCnt="0"/>
      <dgm:spPr/>
    </dgm:pt>
  </dgm:ptLst>
  <dgm:cxnLst>
    <dgm:cxn modelId="{F89BCE28-FB24-474F-B0BE-23CAC1FC637C}" type="presOf" srcId="{AFB00E44-2CD8-4008-8352-6CB604D87881}" destId="{66779B8E-C62A-447B-A3EE-801314B2D522}" srcOrd="0" destOrd="0" presId="urn:microsoft.com/office/officeart/2005/8/layout/hierarchy1"/>
    <dgm:cxn modelId="{A66A7D8D-EE4D-4B6E-9B25-4EF253F1016B}" type="presOf" srcId="{15815092-BECF-4C88-AAE8-7D4856F4A9C8}" destId="{66018892-73B3-4350-8CB7-75851584F1AB}" srcOrd="0" destOrd="0" presId="urn:microsoft.com/office/officeart/2005/8/layout/hierarchy1"/>
    <dgm:cxn modelId="{2F4D677F-CA5E-4631-84AE-45F6898FD2DA}" srcId="{4FBBEEB2-0962-4FA9-8D4F-40D374CD7274}" destId="{D836E7B7-7063-43B0-AA8E-0AC5102BEDF1}" srcOrd="0" destOrd="0" parTransId="{15815092-BECF-4C88-AAE8-7D4856F4A9C8}" sibTransId="{D7F8534F-8F1F-43A6-89C9-29E330ECB23F}"/>
    <dgm:cxn modelId="{216A03D6-9773-4168-90E3-71C742B3434B}" type="presOf" srcId="{D836E7B7-7063-43B0-AA8E-0AC5102BEDF1}" destId="{2E5F9754-3EF6-452C-AA4C-94CC026BC50A}" srcOrd="0" destOrd="0" presId="urn:microsoft.com/office/officeart/2005/8/layout/hierarchy1"/>
    <dgm:cxn modelId="{47A00252-AF91-4657-A86B-B5696AAAC21A}" srcId="{AFB00E44-2CD8-4008-8352-6CB604D87881}" destId="{4FBBEEB2-0962-4FA9-8D4F-40D374CD7274}" srcOrd="0" destOrd="0" parTransId="{E639D9F7-7939-48A6-B6A7-65C1A6CA15AD}" sibTransId="{CE1EAE8E-0B72-4E23-B9F2-66AAF2BFA6A9}"/>
    <dgm:cxn modelId="{00247109-8365-4A99-AC3D-644EE37B6D3D}" type="presOf" srcId="{4FD2D6C0-D309-4A94-9538-7A713BBDA34E}" destId="{D5FFC60B-DBBC-4D94-8F2C-273DCE99DD35}" srcOrd="0" destOrd="0" presId="urn:microsoft.com/office/officeart/2005/8/layout/hierarchy1"/>
    <dgm:cxn modelId="{688BF90D-F5B3-4AE8-9A4E-C55FBE1BCA6B}" type="presOf" srcId="{C9C4B975-C6B8-4C1B-949A-8FBF3C1F14DD}" destId="{4A0C3398-7F45-4010-8F8A-36B2299E75C9}" srcOrd="0" destOrd="0" presId="urn:microsoft.com/office/officeart/2005/8/layout/hierarchy1"/>
    <dgm:cxn modelId="{19647CC8-4FF1-430C-ACB3-11EA2BD90BD5}" type="presOf" srcId="{4FBBEEB2-0962-4FA9-8D4F-40D374CD7274}" destId="{FC152481-5BD3-4F15-8AF7-173454951D8A}" srcOrd="0" destOrd="0" presId="urn:microsoft.com/office/officeart/2005/8/layout/hierarchy1"/>
    <dgm:cxn modelId="{A6720267-AB04-45FA-9A5B-D768718AB2CB}" srcId="{4FBBEEB2-0962-4FA9-8D4F-40D374CD7274}" destId="{4FD2D6C0-D309-4A94-9538-7A713BBDA34E}" srcOrd="1" destOrd="0" parTransId="{C9C4B975-C6B8-4C1B-949A-8FBF3C1F14DD}" sibTransId="{10F03AD0-1CC3-44E5-A6ED-4C60043805D0}"/>
    <dgm:cxn modelId="{7858B398-EDEA-4542-B8D8-9FED12B3A9A6}" type="presParOf" srcId="{66779B8E-C62A-447B-A3EE-801314B2D522}" destId="{969F8B98-E60A-44B8-9F4F-E26AC38E4CB0}" srcOrd="0" destOrd="0" presId="urn:microsoft.com/office/officeart/2005/8/layout/hierarchy1"/>
    <dgm:cxn modelId="{4AA8BAF1-689E-488D-BBBC-93A665B9EDB1}" type="presParOf" srcId="{969F8B98-E60A-44B8-9F4F-E26AC38E4CB0}" destId="{723497FA-D3A3-45F0-A270-E160427B8725}" srcOrd="0" destOrd="0" presId="urn:microsoft.com/office/officeart/2005/8/layout/hierarchy1"/>
    <dgm:cxn modelId="{AB5672D7-7A4E-4C01-80E8-9B525497464D}" type="presParOf" srcId="{723497FA-D3A3-45F0-A270-E160427B8725}" destId="{7DB6A0AF-3FE9-42E0-92FF-B3B94F0C4FB8}" srcOrd="0" destOrd="0" presId="urn:microsoft.com/office/officeart/2005/8/layout/hierarchy1"/>
    <dgm:cxn modelId="{5C8A6DE6-73C2-4468-A77A-E0A882A1DD3F}" type="presParOf" srcId="{723497FA-D3A3-45F0-A270-E160427B8725}" destId="{FC152481-5BD3-4F15-8AF7-173454951D8A}" srcOrd="1" destOrd="0" presId="urn:microsoft.com/office/officeart/2005/8/layout/hierarchy1"/>
    <dgm:cxn modelId="{8314DCDD-C7C6-4057-92E5-65356D6E3BB3}" type="presParOf" srcId="{969F8B98-E60A-44B8-9F4F-E26AC38E4CB0}" destId="{A21E6295-8F59-4DBC-8C7D-FEA7B4C50D59}" srcOrd="1" destOrd="0" presId="urn:microsoft.com/office/officeart/2005/8/layout/hierarchy1"/>
    <dgm:cxn modelId="{ED7E51F3-A170-450F-8936-51980505B4E8}" type="presParOf" srcId="{A21E6295-8F59-4DBC-8C7D-FEA7B4C50D59}" destId="{66018892-73B3-4350-8CB7-75851584F1AB}" srcOrd="0" destOrd="0" presId="urn:microsoft.com/office/officeart/2005/8/layout/hierarchy1"/>
    <dgm:cxn modelId="{3D1D543E-BB45-4D43-83E2-500D4A43696A}" type="presParOf" srcId="{A21E6295-8F59-4DBC-8C7D-FEA7B4C50D59}" destId="{6A2EF301-61F8-4A06-AC9B-709654AF032E}" srcOrd="1" destOrd="0" presId="urn:microsoft.com/office/officeart/2005/8/layout/hierarchy1"/>
    <dgm:cxn modelId="{EA4518F1-BF9C-4AD0-8101-28CA17AABB31}" type="presParOf" srcId="{6A2EF301-61F8-4A06-AC9B-709654AF032E}" destId="{B91E188C-70A8-42BC-BFDE-AACAF1E9664C}" srcOrd="0" destOrd="0" presId="urn:microsoft.com/office/officeart/2005/8/layout/hierarchy1"/>
    <dgm:cxn modelId="{08C45093-B5E8-47AB-B7C7-B723B5EBA3E9}" type="presParOf" srcId="{B91E188C-70A8-42BC-BFDE-AACAF1E9664C}" destId="{022B2610-FCA0-421D-BD56-7E7089334A98}" srcOrd="0" destOrd="0" presId="urn:microsoft.com/office/officeart/2005/8/layout/hierarchy1"/>
    <dgm:cxn modelId="{69F57E76-BC11-46D5-B8AC-5A6DAEBC273C}" type="presParOf" srcId="{B91E188C-70A8-42BC-BFDE-AACAF1E9664C}" destId="{2E5F9754-3EF6-452C-AA4C-94CC026BC50A}" srcOrd="1" destOrd="0" presId="urn:microsoft.com/office/officeart/2005/8/layout/hierarchy1"/>
    <dgm:cxn modelId="{A6286DD6-EFCB-489E-91E8-33B69BBAEF70}" type="presParOf" srcId="{6A2EF301-61F8-4A06-AC9B-709654AF032E}" destId="{7F6FD8F5-AF32-46A9-81B0-A20821C9C748}" srcOrd="1" destOrd="0" presId="urn:microsoft.com/office/officeart/2005/8/layout/hierarchy1"/>
    <dgm:cxn modelId="{48FE94EA-D4B2-4D81-92D2-DCCBD5B0CA4D}" type="presParOf" srcId="{A21E6295-8F59-4DBC-8C7D-FEA7B4C50D59}" destId="{4A0C3398-7F45-4010-8F8A-36B2299E75C9}" srcOrd="2" destOrd="0" presId="urn:microsoft.com/office/officeart/2005/8/layout/hierarchy1"/>
    <dgm:cxn modelId="{198BA8E8-ECE1-4CAC-B75E-858398A42B21}" type="presParOf" srcId="{A21E6295-8F59-4DBC-8C7D-FEA7B4C50D59}" destId="{9EF2E9BC-9B68-4665-9B0E-2351001B9CCC}" srcOrd="3" destOrd="0" presId="urn:microsoft.com/office/officeart/2005/8/layout/hierarchy1"/>
    <dgm:cxn modelId="{BBF82522-FB04-4585-B84E-A7125E00251A}" type="presParOf" srcId="{9EF2E9BC-9B68-4665-9B0E-2351001B9CCC}" destId="{D9A5DC65-5D1B-4D4C-B5A0-3004B32AE76C}" srcOrd="0" destOrd="0" presId="urn:microsoft.com/office/officeart/2005/8/layout/hierarchy1"/>
    <dgm:cxn modelId="{3F6DBEEB-CB20-4FE9-AF11-164C91A6D6E2}" type="presParOf" srcId="{D9A5DC65-5D1B-4D4C-B5A0-3004B32AE76C}" destId="{6E2EF0E1-A9C7-48CA-88BC-324C229AC5C4}" srcOrd="0" destOrd="0" presId="urn:microsoft.com/office/officeart/2005/8/layout/hierarchy1"/>
    <dgm:cxn modelId="{3711B0C1-5570-45F0-9709-96B45C29D8CF}" type="presParOf" srcId="{D9A5DC65-5D1B-4D4C-B5A0-3004B32AE76C}" destId="{D5FFC60B-DBBC-4D94-8F2C-273DCE99DD35}" srcOrd="1" destOrd="0" presId="urn:microsoft.com/office/officeart/2005/8/layout/hierarchy1"/>
    <dgm:cxn modelId="{F5F84969-D148-4645-AFD0-B7C1C9219A4A}" type="presParOf" srcId="{9EF2E9BC-9B68-4665-9B0E-2351001B9CCC}" destId="{10286B28-A3DE-446D-91BD-7B731B9D948B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B00E44-2CD8-4008-8352-6CB604D8788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BBEEB2-0962-4FA9-8D4F-40D374CD727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Synarthroses</a:t>
          </a:r>
          <a:endParaRPr lang="en-IN" b="1" dirty="0"/>
        </a:p>
      </dgm:t>
    </dgm:pt>
    <dgm:pt modelId="{E639D9F7-7939-48A6-B6A7-65C1A6CA15AD}" type="parTrans" cxnId="{47A00252-AF91-4657-A86B-B5696AAAC21A}">
      <dgm:prSet/>
      <dgm:spPr/>
      <dgm:t>
        <a:bodyPr/>
        <a:lstStyle/>
        <a:p>
          <a:endParaRPr lang="en-IN"/>
        </a:p>
      </dgm:t>
    </dgm:pt>
    <dgm:pt modelId="{CE1EAE8E-0B72-4E23-B9F2-66AAF2BFA6A9}" type="sibTrans" cxnId="{47A00252-AF91-4657-A86B-B5696AAAC21A}">
      <dgm:prSet/>
      <dgm:spPr/>
      <dgm:t>
        <a:bodyPr/>
        <a:lstStyle/>
        <a:p>
          <a:endParaRPr lang="en-IN"/>
        </a:p>
      </dgm:t>
    </dgm:pt>
    <dgm:pt modelId="{D836E7B7-7063-43B0-AA8E-0AC5102BEDF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Fibrous</a:t>
          </a:r>
          <a:endParaRPr lang="en-IN" b="1" dirty="0"/>
        </a:p>
      </dgm:t>
    </dgm:pt>
    <dgm:pt modelId="{15815092-BECF-4C88-AAE8-7D4856F4A9C8}" type="parTrans" cxnId="{2F4D677F-CA5E-4631-84AE-45F6898FD2D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D7F8534F-8F1F-43A6-89C9-29E330ECB23F}" type="sibTrans" cxnId="{2F4D677F-CA5E-4631-84AE-45F6898FD2DA}">
      <dgm:prSet/>
      <dgm:spPr/>
      <dgm:t>
        <a:bodyPr/>
        <a:lstStyle/>
        <a:p>
          <a:endParaRPr lang="en-IN"/>
        </a:p>
      </dgm:t>
    </dgm:pt>
    <dgm:pt modelId="{4FD2D6C0-D309-4A94-9538-7A713BBDA34E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Cartilaginous</a:t>
          </a:r>
          <a:endParaRPr lang="en-IN" dirty="0"/>
        </a:p>
      </dgm:t>
    </dgm:pt>
    <dgm:pt modelId="{C9C4B975-C6B8-4C1B-949A-8FBF3C1F14DD}" type="parTrans" cxnId="{A6720267-AB04-45FA-9A5B-D768718AB2C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10F03AD0-1CC3-44E5-A6ED-4C60043805D0}" type="sibTrans" cxnId="{A6720267-AB04-45FA-9A5B-D768718AB2CB}">
      <dgm:prSet/>
      <dgm:spPr/>
      <dgm:t>
        <a:bodyPr/>
        <a:lstStyle/>
        <a:p>
          <a:endParaRPr lang="en-IN"/>
        </a:p>
      </dgm:t>
    </dgm:pt>
    <dgm:pt modelId="{66779B8E-C62A-447B-A3EE-801314B2D522}" type="pres">
      <dgm:prSet presAssocID="{AFB00E44-2CD8-4008-8352-6CB604D878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69F8B98-E60A-44B8-9F4F-E26AC38E4CB0}" type="pres">
      <dgm:prSet presAssocID="{4FBBEEB2-0962-4FA9-8D4F-40D374CD7274}" presName="hierRoot1" presStyleCnt="0"/>
      <dgm:spPr/>
    </dgm:pt>
    <dgm:pt modelId="{723497FA-D3A3-45F0-A270-E160427B8725}" type="pres">
      <dgm:prSet presAssocID="{4FBBEEB2-0962-4FA9-8D4F-40D374CD7274}" presName="composite" presStyleCnt="0"/>
      <dgm:spPr/>
    </dgm:pt>
    <dgm:pt modelId="{7DB6A0AF-3FE9-42E0-92FF-B3B94F0C4FB8}" type="pres">
      <dgm:prSet presAssocID="{4FBBEEB2-0962-4FA9-8D4F-40D374CD7274}" presName="background" presStyleLbl="node0" presStyleIdx="0" presStyleCn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FC152481-5BD3-4F15-8AF7-173454951D8A}" type="pres">
      <dgm:prSet presAssocID="{4FBBEEB2-0962-4FA9-8D4F-40D374CD72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21E6295-8F59-4DBC-8C7D-FEA7B4C50D59}" type="pres">
      <dgm:prSet presAssocID="{4FBBEEB2-0962-4FA9-8D4F-40D374CD7274}" presName="hierChild2" presStyleCnt="0"/>
      <dgm:spPr/>
    </dgm:pt>
    <dgm:pt modelId="{66018892-73B3-4350-8CB7-75851584F1AB}" type="pres">
      <dgm:prSet presAssocID="{15815092-BECF-4C88-AAE8-7D4856F4A9C8}" presName="Name10" presStyleLbl="parChTrans1D2" presStyleIdx="0" presStyleCnt="2"/>
      <dgm:spPr/>
      <dgm:t>
        <a:bodyPr/>
        <a:lstStyle/>
        <a:p>
          <a:endParaRPr lang="en-IN"/>
        </a:p>
      </dgm:t>
    </dgm:pt>
    <dgm:pt modelId="{6A2EF301-61F8-4A06-AC9B-709654AF032E}" type="pres">
      <dgm:prSet presAssocID="{D836E7B7-7063-43B0-AA8E-0AC5102BEDF1}" presName="hierRoot2" presStyleCnt="0"/>
      <dgm:spPr/>
    </dgm:pt>
    <dgm:pt modelId="{B91E188C-70A8-42BC-BFDE-AACAF1E9664C}" type="pres">
      <dgm:prSet presAssocID="{D836E7B7-7063-43B0-AA8E-0AC5102BEDF1}" presName="composite2" presStyleCnt="0"/>
      <dgm:spPr/>
    </dgm:pt>
    <dgm:pt modelId="{022B2610-FCA0-421D-BD56-7E7089334A98}" type="pres">
      <dgm:prSet presAssocID="{D836E7B7-7063-43B0-AA8E-0AC5102BEDF1}" presName="background2" presStyleLbl="node2" presStyleIdx="0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2E5F9754-3EF6-452C-AA4C-94CC026BC50A}" type="pres">
      <dgm:prSet presAssocID="{D836E7B7-7063-43B0-AA8E-0AC5102BEDF1}" presName="text2" presStyleLbl="fgAcc2" presStyleIdx="0" presStyleCnt="2" custLinFactNeighborY="261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F6FD8F5-AF32-46A9-81B0-A20821C9C748}" type="pres">
      <dgm:prSet presAssocID="{D836E7B7-7063-43B0-AA8E-0AC5102BEDF1}" presName="hierChild3" presStyleCnt="0"/>
      <dgm:spPr/>
    </dgm:pt>
    <dgm:pt modelId="{4A0C3398-7F45-4010-8F8A-36B2299E75C9}" type="pres">
      <dgm:prSet presAssocID="{C9C4B975-C6B8-4C1B-949A-8FBF3C1F14DD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EF2E9BC-9B68-4665-9B0E-2351001B9CCC}" type="pres">
      <dgm:prSet presAssocID="{4FD2D6C0-D309-4A94-9538-7A713BBDA34E}" presName="hierRoot2" presStyleCnt="0"/>
      <dgm:spPr/>
    </dgm:pt>
    <dgm:pt modelId="{D9A5DC65-5D1B-4D4C-B5A0-3004B32AE76C}" type="pres">
      <dgm:prSet presAssocID="{4FD2D6C0-D309-4A94-9538-7A713BBDA34E}" presName="composite2" presStyleCnt="0"/>
      <dgm:spPr/>
    </dgm:pt>
    <dgm:pt modelId="{6E2EF0E1-A9C7-48CA-88BC-324C229AC5C4}" type="pres">
      <dgm:prSet presAssocID="{4FD2D6C0-D309-4A94-9538-7A713BBDA34E}" presName="background2" presStyleLbl="node2" presStyleIdx="1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D5FFC60B-DBBC-4D94-8F2C-273DCE99DD35}" type="pres">
      <dgm:prSet presAssocID="{4FD2D6C0-D309-4A94-9538-7A713BBDA34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286B28-A3DE-446D-91BD-7B731B9D948B}" type="pres">
      <dgm:prSet presAssocID="{4FD2D6C0-D309-4A94-9538-7A713BBDA34E}" presName="hierChild3" presStyleCnt="0"/>
      <dgm:spPr/>
    </dgm:pt>
  </dgm:ptLst>
  <dgm:cxnLst>
    <dgm:cxn modelId="{6C0936F4-B154-4E80-898E-715AAB24740D}" type="presOf" srcId="{15815092-BECF-4C88-AAE8-7D4856F4A9C8}" destId="{66018892-73B3-4350-8CB7-75851584F1AB}" srcOrd="0" destOrd="0" presId="urn:microsoft.com/office/officeart/2005/8/layout/hierarchy1"/>
    <dgm:cxn modelId="{8BD7F431-0E55-4B78-BD09-B401FCEC443A}" type="presOf" srcId="{C9C4B975-C6B8-4C1B-949A-8FBF3C1F14DD}" destId="{4A0C3398-7F45-4010-8F8A-36B2299E75C9}" srcOrd="0" destOrd="0" presId="urn:microsoft.com/office/officeart/2005/8/layout/hierarchy1"/>
    <dgm:cxn modelId="{2F4D677F-CA5E-4631-84AE-45F6898FD2DA}" srcId="{4FBBEEB2-0962-4FA9-8D4F-40D374CD7274}" destId="{D836E7B7-7063-43B0-AA8E-0AC5102BEDF1}" srcOrd="0" destOrd="0" parTransId="{15815092-BECF-4C88-AAE8-7D4856F4A9C8}" sibTransId="{D7F8534F-8F1F-43A6-89C9-29E330ECB23F}"/>
    <dgm:cxn modelId="{9F95254F-B105-4E63-9120-D9C463382AE2}" type="presOf" srcId="{4FD2D6C0-D309-4A94-9538-7A713BBDA34E}" destId="{D5FFC60B-DBBC-4D94-8F2C-273DCE99DD35}" srcOrd="0" destOrd="0" presId="urn:microsoft.com/office/officeart/2005/8/layout/hierarchy1"/>
    <dgm:cxn modelId="{204C60D4-4ED4-42E4-B6B8-355AB1E2E2FE}" type="presOf" srcId="{D836E7B7-7063-43B0-AA8E-0AC5102BEDF1}" destId="{2E5F9754-3EF6-452C-AA4C-94CC026BC50A}" srcOrd="0" destOrd="0" presId="urn:microsoft.com/office/officeart/2005/8/layout/hierarchy1"/>
    <dgm:cxn modelId="{47A00252-AF91-4657-A86B-B5696AAAC21A}" srcId="{AFB00E44-2CD8-4008-8352-6CB604D87881}" destId="{4FBBEEB2-0962-4FA9-8D4F-40D374CD7274}" srcOrd="0" destOrd="0" parTransId="{E639D9F7-7939-48A6-B6A7-65C1A6CA15AD}" sibTransId="{CE1EAE8E-0B72-4E23-B9F2-66AAF2BFA6A9}"/>
    <dgm:cxn modelId="{9FBC3A71-C954-4332-818E-9892372F32AD}" type="presOf" srcId="{AFB00E44-2CD8-4008-8352-6CB604D87881}" destId="{66779B8E-C62A-447B-A3EE-801314B2D522}" srcOrd="0" destOrd="0" presId="urn:microsoft.com/office/officeart/2005/8/layout/hierarchy1"/>
    <dgm:cxn modelId="{4ACC1FBF-A695-4A82-80A2-B849D3AB4E06}" type="presOf" srcId="{4FBBEEB2-0962-4FA9-8D4F-40D374CD7274}" destId="{FC152481-5BD3-4F15-8AF7-173454951D8A}" srcOrd="0" destOrd="0" presId="urn:microsoft.com/office/officeart/2005/8/layout/hierarchy1"/>
    <dgm:cxn modelId="{A6720267-AB04-45FA-9A5B-D768718AB2CB}" srcId="{4FBBEEB2-0962-4FA9-8D4F-40D374CD7274}" destId="{4FD2D6C0-D309-4A94-9538-7A713BBDA34E}" srcOrd="1" destOrd="0" parTransId="{C9C4B975-C6B8-4C1B-949A-8FBF3C1F14DD}" sibTransId="{10F03AD0-1CC3-44E5-A6ED-4C60043805D0}"/>
    <dgm:cxn modelId="{80B5CF26-9FF0-4CD0-83F8-876F1F1B7329}" type="presParOf" srcId="{66779B8E-C62A-447B-A3EE-801314B2D522}" destId="{969F8B98-E60A-44B8-9F4F-E26AC38E4CB0}" srcOrd="0" destOrd="0" presId="urn:microsoft.com/office/officeart/2005/8/layout/hierarchy1"/>
    <dgm:cxn modelId="{48731706-79A6-4FCD-AEAC-5A4CAC013C8D}" type="presParOf" srcId="{969F8B98-E60A-44B8-9F4F-E26AC38E4CB0}" destId="{723497FA-D3A3-45F0-A270-E160427B8725}" srcOrd="0" destOrd="0" presId="urn:microsoft.com/office/officeart/2005/8/layout/hierarchy1"/>
    <dgm:cxn modelId="{969E56FF-36B6-460F-A6C8-B21A67BE2890}" type="presParOf" srcId="{723497FA-D3A3-45F0-A270-E160427B8725}" destId="{7DB6A0AF-3FE9-42E0-92FF-B3B94F0C4FB8}" srcOrd="0" destOrd="0" presId="urn:microsoft.com/office/officeart/2005/8/layout/hierarchy1"/>
    <dgm:cxn modelId="{7E5F3281-FCA0-434F-B171-73D3C3422B1C}" type="presParOf" srcId="{723497FA-D3A3-45F0-A270-E160427B8725}" destId="{FC152481-5BD3-4F15-8AF7-173454951D8A}" srcOrd="1" destOrd="0" presId="urn:microsoft.com/office/officeart/2005/8/layout/hierarchy1"/>
    <dgm:cxn modelId="{42AB329F-9DE2-4B0A-8FBC-5D23229D5BAD}" type="presParOf" srcId="{969F8B98-E60A-44B8-9F4F-E26AC38E4CB0}" destId="{A21E6295-8F59-4DBC-8C7D-FEA7B4C50D59}" srcOrd="1" destOrd="0" presId="urn:microsoft.com/office/officeart/2005/8/layout/hierarchy1"/>
    <dgm:cxn modelId="{76E87A9B-A637-40AE-B447-FAE082327473}" type="presParOf" srcId="{A21E6295-8F59-4DBC-8C7D-FEA7B4C50D59}" destId="{66018892-73B3-4350-8CB7-75851584F1AB}" srcOrd="0" destOrd="0" presId="urn:microsoft.com/office/officeart/2005/8/layout/hierarchy1"/>
    <dgm:cxn modelId="{BB35450B-E0EF-4BD1-AC5A-24817BBE19D9}" type="presParOf" srcId="{A21E6295-8F59-4DBC-8C7D-FEA7B4C50D59}" destId="{6A2EF301-61F8-4A06-AC9B-709654AF032E}" srcOrd="1" destOrd="0" presId="urn:microsoft.com/office/officeart/2005/8/layout/hierarchy1"/>
    <dgm:cxn modelId="{ECBD58CE-A3EC-451D-8AD5-A0A8608B8A63}" type="presParOf" srcId="{6A2EF301-61F8-4A06-AC9B-709654AF032E}" destId="{B91E188C-70A8-42BC-BFDE-AACAF1E9664C}" srcOrd="0" destOrd="0" presId="urn:microsoft.com/office/officeart/2005/8/layout/hierarchy1"/>
    <dgm:cxn modelId="{2F285752-FFB8-4AFD-ACED-6EAB82B77082}" type="presParOf" srcId="{B91E188C-70A8-42BC-BFDE-AACAF1E9664C}" destId="{022B2610-FCA0-421D-BD56-7E7089334A98}" srcOrd="0" destOrd="0" presId="urn:microsoft.com/office/officeart/2005/8/layout/hierarchy1"/>
    <dgm:cxn modelId="{2A45DC81-1E56-48EE-A65E-D52C5AD755D1}" type="presParOf" srcId="{B91E188C-70A8-42BC-BFDE-AACAF1E9664C}" destId="{2E5F9754-3EF6-452C-AA4C-94CC026BC50A}" srcOrd="1" destOrd="0" presId="urn:microsoft.com/office/officeart/2005/8/layout/hierarchy1"/>
    <dgm:cxn modelId="{27D33D6B-DB9F-444A-8D2A-E381EA33EBBF}" type="presParOf" srcId="{6A2EF301-61F8-4A06-AC9B-709654AF032E}" destId="{7F6FD8F5-AF32-46A9-81B0-A20821C9C748}" srcOrd="1" destOrd="0" presId="urn:microsoft.com/office/officeart/2005/8/layout/hierarchy1"/>
    <dgm:cxn modelId="{FE76795E-C52E-402F-86DC-5CF460CB15EF}" type="presParOf" srcId="{A21E6295-8F59-4DBC-8C7D-FEA7B4C50D59}" destId="{4A0C3398-7F45-4010-8F8A-36B2299E75C9}" srcOrd="2" destOrd="0" presId="urn:microsoft.com/office/officeart/2005/8/layout/hierarchy1"/>
    <dgm:cxn modelId="{FD93104E-8C80-4D28-ABF7-E54476BCE2C5}" type="presParOf" srcId="{A21E6295-8F59-4DBC-8C7D-FEA7B4C50D59}" destId="{9EF2E9BC-9B68-4665-9B0E-2351001B9CCC}" srcOrd="3" destOrd="0" presId="urn:microsoft.com/office/officeart/2005/8/layout/hierarchy1"/>
    <dgm:cxn modelId="{3F21887E-CBDB-4F39-9F53-7593CB72BA4E}" type="presParOf" srcId="{9EF2E9BC-9B68-4665-9B0E-2351001B9CCC}" destId="{D9A5DC65-5D1B-4D4C-B5A0-3004B32AE76C}" srcOrd="0" destOrd="0" presId="urn:microsoft.com/office/officeart/2005/8/layout/hierarchy1"/>
    <dgm:cxn modelId="{86665298-303D-44C7-A9CB-1CC09A8BC795}" type="presParOf" srcId="{D9A5DC65-5D1B-4D4C-B5A0-3004B32AE76C}" destId="{6E2EF0E1-A9C7-48CA-88BC-324C229AC5C4}" srcOrd="0" destOrd="0" presId="urn:microsoft.com/office/officeart/2005/8/layout/hierarchy1"/>
    <dgm:cxn modelId="{598123DF-05B5-41C8-A51B-77B94081326E}" type="presParOf" srcId="{D9A5DC65-5D1B-4D4C-B5A0-3004B32AE76C}" destId="{D5FFC60B-DBBC-4D94-8F2C-273DCE99DD35}" srcOrd="1" destOrd="0" presId="urn:microsoft.com/office/officeart/2005/8/layout/hierarchy1"/>
    <dgm:cxn modelId="{08378D0B-6EAF-4154-B1BB-D1397DF18C3D}" type="presParOf" srcId="{9EF2E9BC-9B68-4665-9B0E-2351001B9CCC}" destId="{10286B28-A3DE-446D-91BD-7B731B9D948B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C8F1B6-5862-423F-92A6-AC108CA937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9DB721F-05D9-4B83-A0B5-DFE451BF6010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i="1" dirty="0" smtClean="0"/>
            <a:t>Fibrous Joints</a:t>
          </a:r>
          <a:endParaRPr lang="en-IN" dirty="0"/>
        </a:p>
      </dgm:t>
    </dgm:pt>
    <dgm:pt modelId="{765A5270-E35E-4D01-A689-759176BD1C5D}" type="parTrans" cxnId="{9B29F73B-B7B9-4C05-A051-9858C3C9760C}">
      <dgm:prSet/>
      <dgm:spPr/>
      <dgm:t>
        <a:bodyPr/>
        <a:lstStyle/>
        <a:p>
          <a:endParaRPr lang="en-IN"/>
        </a:p>
      </dgm:t>
    </dgm:pt>
    <dgm:pt modelId="{4133B813-31FC-4736-B7FA-D46B671D7314}" type="sibTrans" cxnId="{9B29F73B-B7B9-4C05-A051-9858C3C9760C}">
      <dgm:prSet/>
      <dgm:spPr/>
      <dgm:t>
        <a:bodyPr/>
        <a:lstStyle/>
        <a:p>
          <a:endParaRPr lang="en-IN"/>
        </a:p>
      </dgm:t>
    </dgm:pt>
    <dgm:pt modelId="{9D9E00EB-FA19-4908-B567-BCEC198B6321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Sutures</a:t>
          </a:r>
          <a:endParaRPr lang="en-IN" dirty="0"/>
        </a:p>
      </dgm:t>
    </dgm:pt>
    <dgm:pt modelId="{0326C5D5-5A56-4A1E-8F47-A30AB6F1762F}" type="parTrans" cxnId="{3045C9FA-3382-4DBC-A5A5-ECA79A90B21D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B1411DDA-AFB3-458D-91F9-28256383E0EF}" type="sibTrans" cxnId="{3045C9FA-3382-4DBC-A5A5-ECA79A90B21D}">
      <dgm:prSet/>
      <dgm:spPr/>
      <dgm:t>
        <a:bodyPr/>
        <a:lstStyle/>
        <a:p>
          <a:endParaRPr lang="en-IN"/>
        </a:p>
      </dgm:t>
    </dgm:pt>
    <dgm:pt modelId="{2DC5B392-7228-40D2-A580-2723D67EDC7A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Gomphoses</a:t>
          </a:r>
          <a:r>
            <a:rPr lang="en-IN" b="1" dirty="0" smtClean="0"/>
            <a:t>, </a:t>
          </a:r>
          <a:endParaRPr lang="en-IN" dirty="0"/>
        </a:p>
      </dgm:t>
    </dgm:pt>
    <dgm:pt modelId="{73527F37-514E-48D2-82C6-F183A43B0EC7}" type="parTrans" cxnId="{E55E9AC0-7E87-403D-B260-92126645E266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04325C1D-558E-45DE-978F-75DEA6044675}" type="sibTrans" cxnId="{E55E9AC0-7E87-403D-B260-92126645E266}">
      <dgm:prSet/>
      <dgm:spPr/>
      <dgm:t>
        <a:bodyPr/>
        <a:lstStyle/>
        <a:p>
          <a:endParaRPr lang="en-IN"/>
        </a:p>
      </dgm:t>
    </dgm:pt>
    <dgm:pt modelId="{4C3DBE36-F6DF-4FB6-97D2-742DBB2E5FE9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Syndesmoses</a:t>
          </a:r>
          <a:endParaRPr lang="en-IN" dirty="0"/>
        </a:p>
      </dgm:t>
    </dgm:pt>
    <dgm:pt modelId="{8C372F8E-16AB-4B25-8F1A-B1DE66C4061C}" type="parTrans" cxnId="{AF618E38-ADA8-4599-A58B-3A8BE31B32D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C43F6833-4D43-437D-9670-EE0BE4045106}" type="sibTrans" cxnId="{AF618E38-ADA8-4599-A58B-3A8BE31B32DB}">
      <dgm:prSet/>
      <dgm:spPr/>
      <dgm:t>
        <a:bodyPr/>
        <a:lstStyle/>
        <a:p>
          <a:endParaRPr lang="en-IN"/>
        </a:p>
      </dgm:t>
    </dgm:pt>
    <dgm:pt modelId="{056D4E20-37DD-4F70-9647-E6B4C8712A0A}" type="pres">
      <dgm:prSet presAssocID="{08C8F1B6-5862-423F-92A6-AC108CA937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195E3902-5DD9-420A-BF51-20B8AB551260}" type="pres">
      <dgm:prSet presAssocID="{99DB721F-05D9-4B83-A0B5-DFE451BF6010}" presName="hierRoot1" presStyleCnt="0">
        <dgm:presLayoutVars>
          <dgm:hierBranch val="init"/>
        </dgm:presLayoutVars>
      </dgm:prSet>
      <dgm:spPr/>
    </dgm:pt>
    <dgm:pt modelId="{C1133909-82AE-4C1D-85BA-0BBD5ACBC7F9}" type="pres">
      <dgm:prSet presAssocID="{99DB721F-05D9-4B83-A0B5-DFE451BF6010}" presName="rootComposite1" presStyleCnt="0"/>
      <dgm:spPr/>
    </dgm:pt>
    <dgm:pt modelId="{31940C72-270B-4334-A309-73B5B7613381}" type="pres">
      <dgm:prSet presAssocID="{99DB721F-05D9-4B83-A0B5-DFE451BF60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49B8B9B-355C-4AC3-8759-50B62FD59DAC}" type="pres">
      <dgm:prSet presAssocID="{99DB721F-05D9-4B83-A0B5-DFE451BF6010}" presName="rootConnector1" presStyleLbl="node1" presStyleIdx="0" presStyleCnt="0"/>
      <dgm:spPr/>
      <dgm:t>
        <a:bodyPr/>
        <a:lstStyle/>
        <a:p>
          <a:endParaRPr lang="en-IN"/>
        </a:p>
      </dgm:t>
    </dgm:pt>
    <dgm:pt modelId="{4C84184E-F311-41FA-8EB9-1B9FBB11CB48}" type="pres">
      <dgm:prSet presAssocID="{99DB721F-05D9-4B83-A0B5-DFE451BF6010}" presName="hierChild2" presStyleCnt="0"/>
      <dgm:spPr/>
    </dgm:pt>
    <dgm:pt modelId="{C6ABFCFF-B83D-44BA-8B85-3B5BC85DBFB4}" type="pres">
      <dgm:prSet presAssocID="{0326C5D5-5A56-4A1E-8F47-A30AB6F1762F}" presName="Name37" presStyleLbl="parChTrans1D2" presStyleIdx="0" presStyleCnt="3"/>
      <dgm:spPr/>
      <dgm:t>
        <a:bodyPr/>
        <a:lstStyle/>
        <a:p>
          <a:endParaRPr lang="en-IN"/>
        </a:p>
      </dgm:t>
    </dgm:pt>
    <dgm:pt modelId="{A85E4547-1315-4974-BEA2-338B96BD24AD}" type="pres">
      <dgm:prSet presAssocID="{9D9E00EB-FA19-4908-B567-BCEC198B6321}" presName="hierRoot2" presStyleCnt="0">
        <dgm:presLayoutVars>
          <dgm:hierBranch val="init"/>
        </dgm:presLayoutVars>
      </dgm:prSet>
      <dgm:spPr/>
    </dgm:pt>
    <dgm:pt modelId="{2E7F708C-465F-47F2-8C6F-2D9045552DF2}" type="pres">
      <dgm:prSet presAssocID="{9D9E00EB-FA19-4908-B567-BCEC198B6321}" presName="rootComposite" presStyleCnt="0"/>
      <dgm:spPr/>
    </dgm:pt>
    <dgm:pt modelId="{D12440C7-60ED-4407-9D1A-DE9AF84F5DD8}" type="pres">
      <dgm:prSet presAssocID="{9D9E00EB-FA19-4908-B567-BCEC198B632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F94AEF3-8BAE-4070-AB5A-7BB7263DA17E}" type="pres">
      <dgm:prSet presAssocID="{9D9E00EB-FA19-4908-B567-BCEC198B6321}" presName="rootConnector" presStyleLbl="node2" presStyleIdx="0" presStyleCnt="3"/>
      <dgm:spPr/>
      <dgm:t>
        <a:bodyPr/>
        <a:lstStyle/>
        <a:p>
          <a:endParaRPr lang="en-IN"/>
        </a:p>
      </dgm:t>
    </dgm:pt>
    <dgm:pt modelId="{05A090BF-73B5-4CA1-ACA4-B0F34E28477D}" type="pres">
      <dgm:prSet presAssocID="{9D9E00EB-FA19-4908-B567-BCEC198B6321}" presName="hierChild4" presStyleCnt="0"/>
      <dgm:spPr/>
    </dgm:pt>
    <dgm:pt modelId="{9375F89F-D6FE-41C5-823C-83525CE80637}" type="pres">
      <dgm:prSet presAssocID="{9D9E00EB-FA19-4908-B567-BCEC198B6321}" presName="hierChild5" presStyleCnt="0"/>
      <dgm:spPr/>
    </dgm:pt>
    <dgm:pt modelId="{07BA7266-8348-4C8B-992B-38C84553F817}" type="pres">
      <dgm:prSet presAssocID="{73527F37-514E-48D2-82C6-F183A43B0EC7}" presName="Name37" presStyleLbl="parChTrans1D2" presStyleIdx="1" presStyleCnt="3"/>
      <dgm:spPr/>
      <dgm:t>
        <a:bodyPr/>
        <a:lstStyle/>
        <a:p>
          <a:endParaRPr lang="en-IN"/>
        </a:p>
      </dgm:t>
    </dgm:pt>
    <dgm:pt modelId="{F31AD83C-B99F-478B-A54A-E49B0CA5926A}" type="pres">
      <dgm:prSet presAssocID="{2DC5B392-7228-40D2-A580-2723D67EDC7A}" presName="hierRoot2" presStyleCnt="0">
        <dgm:presLayoutVars>
          <dgm:hierBranch val="init"/>
        </dgm:presLayoutVars>
      </dgm:prSet>
      <dgm:spPr/>
    </dgm:pt>
    <dgm:pt modelId="{43CA2BEA-42ED-40FB-8F11-A816DE46BC83}" type="pres">
      <dgm:prSet presAssocID="{2DC5B392-7228-40D2-A580-2723D67EDC7A}" presName="rootComposite" presStyleCnt="0"/>
      <dgm:spPr/>
    </dgm:pt>
    <dgm:pt modelId="{E1D6988F-463E-43E6-8E0A-32E8AE9DAFF3}" type="pres">
      <dgm:prSet presAssocID="{2DC5B392-7228-40D2-A580-2723D67EDC7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EC4E73C-0DDF-401A-A8C2-DFCBFA3B8639}" type="pres">
      <dgm:prSet presAssocID="{2DC5B392-7228-40D2-A580-2723D67EDC7A}" presName="rootConnector" presStyleLbl="node2" presStyleIdx="1" presStyleCnt="3"/>
      <dgm:spPr/>
      <dgm:t>
        <a:bodyPr/>
        <a:lstStyle/>
        <a:p>
          <a:endParaRPr lang="en-IN"/>
        </a:p>
      </dgm:t>
    </dgm:pt>
    <dgm:pt modelId="{E50C24AA-7530-4189-AF87-9DBBDCE9B312}" type="pres">
      <dgm:prSet presAssocID="{2DC5B392-7228-40D2-A580-2723D67EDC7A}" presName="hierChild4" presStyleCnt="0"/>
      <dgm:spPr/>
    </dgm:pt>
    <dgm:pt modelId="{A9F1C385-ECEB-4E7E-9835-435E0B8CE171}" type="pres">
      <dgm:prSet presAssocID="{2DC5B392-7228-40D2-A580-2723D67EDC7A}" presName="hierChild5" presStyleCnt="0"/>
      <dgm:spPr/>
    </dgm:pt>
    <dgm:pt modelId="{AE892BED-9263-42C9-8504-CE246F7FC101}" type="pres">
      <dgm:prSet presAssocID="{8C372F8E-16AB-4B25-8F1A-B1DE66C4061C}" presName="Name37" presStyleLbl="parChTrans1D2" presStyleIdx="2" presStyleCnt="3"/>
      <dgm:spPr/>
      <dgm:t>
        <a:bodyPr/>
        <a:lstStyle/>
        <a:p>
          <a:endParaRPr lang="en-IN"/>
        </a:p>
      </dgm:t>
    </dgm:pt>
    <dgm:pt modelId="{5547554E-5BF7-4955-AAC2-AAE94C12C3A2}" type="pres">
      <dgm:prSet presAssocID="{4C3DBE36-F6DF-4FB6-97D2-742DBB2E5FE9}" presName="hierRoot2" presStyleCnt="0">
        <dgm:presLayoutVars>
          <dgm:hierBranch val="init"/>
        </dgm:presLayoutVars>
      </dgm:prSet>
      <dgm:spPr/>
    </dgm:pt>
    <dgm:pt modelId="{4532D435-EEE9-4904-8BA1-F3A25DDD85FB}" type="pres">
      <dgm:prSet presAssocID="{4C3DBE36-F6DF-4FB6-97D2-742DBB2E5FE9}" presName="rootComposite" presStyleCnt="0"/>
      <dgm:spPr/>
    </dgm:pt>
    <dgm:pt modelId="{A8A0FD61-908A-40F3-8D2D-1208C7D5F889}" type="pres">
      <dgm:prSet presAssocID="{4C3DBE36-F6DF-4FB6-97D2-742DBB2E5FE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F30B91E-BFBF-4E10-A4AC-F1ECA126E2F9}" type="pres">
      <dgm:prSet presAssocID="{4C3DBE36-F6DF-4FB6-97D2-742DBB2E5FE9}" presName="rootConnector" presStyleLbl="node2" presStyleIdx="2" presStyleCnt="3"/>
      <dgm:spPr/>
      <dgm:t>
        <a:bodyPr/>
        <a:lstStyle/>
        <a:p>
          <a:endParaRPr lang="en-IN"/>
        </a:p>
      </dgm:t>
    </dgm:pt>
    <dgm:pt modelId="{C6D68117-9A3F-49E6-A70F-BBED5D53CB14}" type="pres">
      <dgm:prSet presAssocID="{4C3DBE36-F6DF-4FB6-97D2-742DBB2E5FE9}" presName="hierChild4" presStyleCnt="0"/>
      <dgm:spPr/>
    </dgm:pt>
    <dgm:pt modelId="{C24AA1FC-DB47-40F2-ACDC-F428239E94E8}" type="pres">
      <dgm:prSet presAssocID="{4C3DBE36-F6DF-4FB6-97D2-742DBB2E5FE9}" presName="hierChild5" presStyleCnt="0"/>
      <dgm:spPr/>
    </dgm:pt>
    <dgm:pt modelId="{D5E3E8D0-4607-4DED-A442-885844B613B2}" type="pres">
      <dgm:prSet presAssocID="{99DB721F-05D9-4B83-A0B5-DFE451BF6010}" presName="hierChild3" presStyleCnt="0"/>
      <dgm:spPr/>
    </dgm:pt>
  </dgm:ptLst>
  <dgm:cxnLst>
    <dgm:cxn modelId="{EDA25800-BB9F-47ED-817B-5D48BF3BD543}" type="presOf" srcId="{08C8F1B6-5862-423F-92A6-AC108CA937E2}" destId="{056D4E20-37DD-4F70-9647-E6B4C8712A0A}" srcOrd="0" destOrd="0" presId="urn:microsoft.com/office/officeart/2005/8/layout/orgChart1"/>
    <dgm:cxn modelId="{3045C9FA-3382-4DBC-A5A5-ECA79A90B21D}" srcId="{99DB721F-05D9-4B83-A0B5-DFE451BF6010}" destId="{9D9E00EB-FA19-4908-B567-BCEC198B6321}" srcOrd="0" destOrd="0" parTransId="{0326C5D5-5A56-4A1E-8F47-A30AB6F1762F}" sibTransId="{B1411DDA-AFB3-458D-91F9-28256383E0EF}"/>
    <dgm:cxn modelId="{9B29F73B-B7B9-4C05-A051-9858C3C9760C}" srcId="{08C8F1B6-5862-423F-92A6-AC108CA937E2}" destId="{99DB721F-05D9-4B83-A0B5-DFE451BF6010}" srcOrd="0" destOrd="0" parTransId="{765A5270-E35E-4D01-A689-759176BD1C5D}" sibTransId="{4133B813-31FC-4736-B7FA-D46B671D7314}"/>
    <dgm:cxn modelId="{06733470-D3D2-492E-ABFE-4E7D5C8464BC}" type="presOf" srcId="{4C3DBE36-F6DF-4FB6-97D2-742DBB2E5FE9}" destId="{A8A0FD61-908A-40F3-8D2D-1208C7D5F889}" srcOrd="0" destOrd="0" presId="urn:microsoft.com/office/officeart/2005/8/layout/orgChart1"/>
    <dgm:cxn modelId="{0DAA3F31-BE69-4F75-BD1F-C394A7721E0B}" type="presOf" srcId="{4C3DBE36-F6DF-4FB6-97D2-742DBB2E5FE9}" destId="{5F30B91E-BFBF-4E10-A4AC-F1ECA126E2F9}" srcOrd="1" destOrd="0" presId="urn:microsoft.com/office/officeart/2005/8/layout/orgChart1"/>
    <dgm:cxn modelId="{09805B39-7682-4622-9633-00CBB3FEDE86}" type="presOf" srcId="{99DB721F-05D9-4B83-A0B5-DFE451BF6010}" destId="{31940C72-270B-4334-A309-73B5B7613381}" srcOrd="0" destOrd="0" presId="urn:microsoft.com/office/officeart/2005/8/layout/orgChart1"/>
    <dgm:cxn modelId="{F8CF1C55-F12F-4B97-BBB2-30E079FE2E29}" type="presOf" srcId="{9D9E00EB-FA19-4908-B567-BCEC198B6321}" destId="{D12440C7-60ED-4407-9D1A-DE9AF84F5DD8}" srcOrd="0" destOrd="0" presId="urn:microsoft.com/office/officeart/2005/8/layout/orgChart1"/>
    <dgm:cxn modelId="{96916EE6-0E3D-45E3-92CC-9D39CA9F390D}" type="presOf" srcId="{73527F37-514E-48D2-82C6-F183A43B0EC7}" destId="{07BA7266-8348-4C8B-992B-38C84553F817}" srcOrd="0" destOrd="0" presId="urn:microsoft.com/office/officeart/2005/8/layout/orgChart1"/>
    <dgm:cxn modelId="{B7803105-5A0A-44D2-985C-E246F87C9C95}" type="presOf" srcId="{9D9E00EB-FA19-4908-B567-BCEC198B6321}" destId="{BF94AEF3-8BAE-4070-AB5A-7BB7263DA17E}" srcOrd="1" destOrd="0" presId="urn:microsoft.com/office/officeart/2005/8/layout/orgChart1"/>
    <dgm:cxn modelId="{8FD90162-E8EF-4408-AA88-4DF8B5A61D81}" type="presOf" srcId="{8C372F8E-16AB-4B25-8F1A-B1DE66C4061C}" destId="{AE892BED-9263-42C9-8504-CE246F7FC101}" srcOrd="0" destOrd="0" presId="urn:microsoft.com/office/officeart/2005/8/layout/orgChart1"/>
    <dgm:cxn modelId="{B3122F67-3E06-4766-A3A9-A5B284D351A6}" type="presOf" srcId="{2DC5B392-7228-40D2-A580-2723D67EDC7A}" destId="{E1D6988F-463E-43E6-8E0A-32E8AE9DAFF3}" srcOrd="0" destOrd="0" presId="urn:microsoft.com/office/officeart/2005/8/layout/orgChart1"/>
    <dgm:cxn modelId="{B41A5B51-5750-4F71-AFFA-A31F54157A20}" type="presOf" srcId="{0326C5D5-5A56-4A1E-8F47-A30AB6F1762F}" destId="{C6ABFCFF-B83D-44BA-8B85-3B5BC85DBFB4}" srcOrd="0" destOrd="0" presId="urn:microsoft.com/office/officeart/2005/8/layout/orgChart1"/>
    <dgm:cxn modelId="{E55E9AC0-7E87-403D-B260-92126645E266}" srcId="{99DB721F-05D9-4B83-A0B5-DFE451BF6010}" destId="{2DC5B392-7228-40D2-A580-2723D67EDC7A}" srcOrd="1" destOrd="0" parTransId="{73527F37-514E-48D2-82C6-F183A43B0EC7}" sibTransId="{04325C1D-558E-45DE-978F-75DEA6044675}"/>
    <dgm:cxn modelId="{AF618E38-ADA8-4599-A58B-3A8BE31B32DB}" srcId="{99DB721F-05D9-4B83-A0B5-DFE451BF6010}" destId="{4C3DBE36-F6DF-4FB6-97D2-742DBB2E5FE9}" srcOrd="2" destOrd="0" parTransId="{8C372F8E-16AB-4B25-8F1A-B1DE66C4061C}" sibTransId="{C43F6833-4D43-437D-9670-EE0BE4045106}"/>
    <dgm:cxn modelId="{CECF3D9B-987B-4A50-90B3-65F74FDF3F30}" type="presOf" srcId="{99DB721F-05D9-4B83-A0B5-DFE451BF6010}" destId="{549B8B9B-355C-4AC3-8759-50B62FD59DAC}" srcOrd="1" destOrd="0" presId="urn:microsoft.com/office/officeart/2005/8/layout/orgChart1"/>
    <dgm:cxn modelId="{92F91DE5-7765-4855-A61F-2A5458BC84B4}" type="presOf" srcId="{2DC5B392-7228-40D2-A580-2723D67EDC7A}" destId="{8EC4E73C-0DDF-401A-A8C2-DFCBFA3B8639}" srcOrd="1" destOrd="0" presId="urn:microsoft.com/office/officeart/2005/8/layout/orgChart1"/>
    <dgm:cxn modelId="{44BA219D-8F84-4B90-AD56-5A0B18410BC8}" type="presParOf" srcId="{056D4E20-37DD-4F70-9647-E6B4C8712A0A}" destId="{195E3902-5DD9-420A-BF51-20B8AB551260}" srcOrd="0" destOrd="0" presId="urn:microsoft.com/office/officeart/2005/8/layout/orgChart1"/>
    <dgm:cxn modelId="{FC797C8F-90D1-4618-940C-B6116B49255E}" type="presParOf" srcId="{195E3902-5DD9-420A-BF51-20B8AB551260}" destId="{C1133909-82AE-4C1D-85BA-0BBD5ACBC7F9}" srcOrd="0" destOrd="0" presId="urn:microsoft.com/office/officeart/2005/8/layout/orgChart1"/>
    <dgm:cxn modelId="{11152182-1521-413F-A2C8-CCCA420535F7}" type="presParOf" srcId="{C1133909-82AE-4C1D-85BA-0BBD5ACBC7F9}" destId="{31940C72-270B-4334-A309-73B5B7613381}" srcOrd="0" destOrd="0" presId="urn:microsoft.com/office/officeart/2005/8/layout/orgChart1"/>
    <dgm:cxn modelId="{9E206313-FC03-45FC-A254-570073503BEF}" type="presParOf" srcId="{C1133909-82AE-4C1D-85BA-0BBD5ACBC7F9}" destId="{549B8B9B-355C-4AC3-8759-50B62FD59DAC}" srcOrd="1" destOrd="0" presId="urn:microsoft.com/office/officeart/2005/8/layout/orgChart1"/>
    <dgm:cxn modelId="{00A8D2D2-6B4E-4D1A-B2E9-3B2A3A9E28B8}" type="presParOf" srcId="{195E3902-5DD9-420A-BF51-20B8AB551260}" destId="{4C84184E-F311-41FA-8EB9-1B9FBB11CB48}" srcOrd="1" destOrd="0" presId="urn:microsoft.com/office/officeart/2005/8/layout/orgChart1"/>
    <dgm:cxn modelId="{7709467B-890B-42FC-A6F3-B50861BB71AF}" type="presParOf" srcId="{4C84184E-F311-41FA-8EB9-1B9FBB11CB48}" destId="{C6ABFCFF-B83D-44BA-8B85-3B5BC85DBFB4}" srcOrd="0" destOrd="0" presId="urn:microsoft.com/office/officeart/2005/8/layout/orgChart1"/>
    <dgm:cxn modelId="{184516E8-3F10-4EC2-8F81-5F5DF3C4A133}" type="presParOf" srcId="{4C84184E-F311-41FA-8EB9-1B9FBB11CB48}" destId="{A85E4547-1315-4974-BEA2-338B96BD24AD}" srcOrd="1" destOrd="0" presId="urn:microsoft.com/office/officeart/2005/8/layout/orgChart1"/>
    <dgm:cxn modelId="{7B1D0674-BA5B-40FF-896D-2F88877CC230}" type="presParOf" srcId="{A85E4547-1315-4974-BEA2-338B96BD24AD}" destId="{2E7F708C-465F-47F2-8C6F-2D9045552DF2}" srcOrd="0" destOrd="0" presId="urn:microsoft.com/office/officeart/2005/8/layout/orgChart1"/>
    <dgm:cxn modelId="{6505C24D-85A5-4B48-ABB0-AA0D6A9518D6}" type="presParOf" srcId="{2E7F708C-465F-47F2-8C6F-2D9045552DF2}" destId="{D12440C7-60ED-4407-9D1A-DE9AF84F5DD8}" srcOrd="0" destOrd="0" presId="urn:microsoft.com/office/officeart/2005/8/layout/orgChart1"/>
    <dgm:cxn modelId="{84B29C90-CA06-4E33-BFEE-981516CA6341}" type="presParOf" srcId="{2E7F708C-465F-47F2-8C6F-2D9045552DF2}" destId="{BF94AEF3-8BAE-4070-AB5A-7BB7263DA17E}" srcOrd="1" destOrd="0" presId="urn:microsoft.com/office/officeart/2005/8/layout/orgChart1"/>
    <dgm:cxn modelId="{585C9423-D89C-4E73-8E21-041466B68796}" type="presParOf" srcId="{A85E4547-1315-4974-BEA2-338B96BD24AD}" destId="{05A090BF-73B5-4CA1-ACA4-B0F34E28477D}" srcOrd="1" destOrd="0" presId="urn:microsoft.com/office/officeart/2005/8/layout/orgChart1"/>
    <dgm:cxn modelId="{3A7DE1F3-9623-4569-B5F6-C8E0D3D42A40}" type="presParOf" srcId="{A85E4547-1315-4974-BEA2-338B96BD24AD}" destId="{9375F89F-D6FE-41C5-823C-83525CE80637}" srcOrd="2" destOrd="0" presId="urn:microsoft.com/office/officeart/2005/8/layout/orgChart1"/>
    <dgm:cxn modelId="{F037E8CC-00DD-4712-8B34-E786BAD8A4BE}" type="presParOf" srcId="{4C84184E-F311-41FA-8EB9-1B9FBB11CB48}" destId="{07BA7266-8348-4C8B-992B-38C84553F817}" srcOrd="2" destOrd="0" presId="urn:microsoft.com/office/officeart/2005/8/layout/orgChart1"/>
    <dgm:cxn modelId="{D25D80DC-3902-4F4A-ABF9-0E3410E46B0E}" type="presParOf" srcId="{4C84184E-F311-41FA-8EB9-1B9FBB11CB48}" destId="{F31AD83C-B99F-478B-A54A-E49B0CA5926A}" srcOrd="3" destOrd="0" presId="urn:microsoft.com/office/officeart/2005/8/layout/orgChart1"/>
    <dgm:cxn modelId="{A7F2F141-9445-4338-9804-D87B6C9D949B}" type="presParOf" srcId="{F31AD83C-B99F-478B-A54A-E49B0CA5926A}" destId="{43CA2BEA-42ED-40FB-8F11-A816DE46BC83}" srcOrd="0" destOrd="0" presId="urn:microsoft.com/office/officeart/2005/8/layout/orgChart1"/>
    <dgm:cxn modelId="{933F668B-F497-4B58-953C-5385F04A6251}" type="presParOf" srcId="{43CA2BEA-42ED-40FB-8F11-A816DE46BC83}" destId="{E1D6988F-463E-43E6-8E0A-32E8AE9DAFF3}" srcOrd="0" destOrd="0" presId="urn:microsoft.com/office/officeart/2005/8/layout/orgChart1"/>
    <dgm:cxn modelId="{40C43724-B62C-4C65-BEB1-21D6C1AFBF46}" type="presParOf" srcId="{43CA2BEA-42ED-40FB-8F11-A816DE46BC83}" destId="{8EC4E73C-0DDF-401A-A8C2-DFCBFA3B8639}" srcOrd="1" destOrd="0" presId="urn:microsoft.com/office/officeart/2005/8/layout/orgChart1"/>
    <dgm:cxn modelId="{E1E743E1-4EEB-4759-95F4-6286F7F1F6D3}" type="presParOf" srcId="{F31AD83C-B99F-478B-A54A-E49B0CA5926A}" destId="{E50C24AA-7530-4189-AF87-9DBBDCE9B312}" srcOrd="1" destOrd="0" presId="urn:microsoft.com/office/officeart/2005/8/layout/orgChart1"/>
    <dgm:cxn modelId="{7631855B-A8C5-4EFC-A194-EA0ECD0360A3}" type="presParOf" srcId="{F31AD83C-B99F-478B-A54A-E49B0CA5926A}" destId="{A9F1C385-ECEB-4E7E-9835-435E0B8CE171}" srcOrd="2" destOrd="0" presId="urn:microsoft.com/office/officeart/2005/8/layout/orgChart1"/>
    <dgm:cxn modelId="{0FE79BEE-9520-4336-9DD4-3524D95D7C59}" type="presParOf" srcId="{4C84184E-F311-41FA-8EB9-1B9FBB11CB48}" destId="{AE892BED-9263-42C9-8504-CE246F7FC101}" srcOrd="4" destOrd="0" presId="urn:microsoft.com/office/officeart/2005/8/layout/orgChart1"/>
    <dgm:cxn modelId="{3BDB3695-11C6-413D-A282-028BA94E40B0}" type="presParOf" srcId="{4C84184E-F311-41FA-8EB9-1B9FBB11CB48}" destId="{5547554E-5BF7-4955-AAC2-AAE94C12C3A2}" srcOrd="5" destOrd="0" presId="urn:microsoft.com/office/officeart/2005/8/layout/orgChart1"/>
    <dgm:cxn modelId="{53C6160A-FFC4-4307-95CF-19621E933D7A}" type="presParOf" srcId="{5547554E-5BF7-4955-AAC2-AAE94C12C3A2}" destId="{4532D435-EEE9-4904-8BA1-F3A25DDD85FB}" srcOrd="0" destOrd="0" presId="urn:microsoft.com/office/officeart/2005/8/layout/orgChart1"/>
    <dgm:cxn modelId="{676EFE86-2811-45CA-A6B5-E0209DF020EB}" type="presParOf" srcId="{4532D435-EEE9-4904-8BA1-F3A25DDD85FB}" destId="{A8A0FD61-908A-40F3-8D2D-1208C7D5F889}" srcOrd="0" destOrd="0" presId="urn:microsoft.com/office/officeart/2005/8/layout/orgChart1"/>
    <dgm:cxn modelId="{3BD0F7E6-6209-48E4-9B2B-03FAC86357B1}" type="presParOf" srcId="{4532D435-EEE9-4904-8BA1-F3A25DDD85FB}" destId="{5F30B91E-BFBF-4E10-A4AC-F1ECA126E2F9}" srcOrd="1" destOrd="0" presId="urn:microsoft.com/office/officeart/2005/8/layout/orgChart1"/>
    <dgm:cxn modelId="{B80E1461-19CA-41AB-AC0D-B6445DB3FCEF}" type="presParOf" srcId="{5547554E-5BF7-4955-AAC2-AAE94C12C3A2}" destId="{C6D68117-9A3F-49E6-A70F-BBED5D53CB14}" srcOrd="1" destOrd="0" presId="urn:microsoft.com/office/officeart/2005/8/layout/orgChart1"/>
    <dgm:cxn modelId="{1B7D9CF0-4829-4D99-AC45-99BC0C7ACF2E}" type="presParOf" srcId="{5547554E-5BF7-4955-AAC2-AAE94C12C3A2}" destId="{C24AA1FC-DB47-40F2-ACDC-F428239E94E8}" srcOrd="2" destOrd="0" presId="urn:microsoft.com/office/officeart/2005/8/layout/orgChart1"/>
    <dgm:cxn modelId="{8167175D-8675-4C9B-AC71-A931496422FF}" type="presParOf" srcId="{195E3902-5DD9-420A-BF51-20B8AB551260}" destId="{D5E3E8D0-4607-4DED-A442-885844B613B2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B00E44-2CD8-4008-8352-6CB604D8788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BBEEB2-0962-4FA9-8D4F-40D374CD727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Cartilaginous </a:t>
          </a:r>
          <a:endParaRPr lang="en-IN" b="1" dirty="0"/>
        </a:p>
      </dgm:t>
    </dgm:pt>
    <dgm:pt modelId="{E639D9F7-7939-48A6-B6A7-65C1A6CA15AD}" type="parTrans" cxnId="{47A00252-AF91-4657-A86B-B5696AAAC21A}">
      <dgm:prSet/>
      <dgm:spPr/>
      <dgm:t>
        <a:bodyPr/>
        <a:lstStyle/>
        <a:p>
          <a:endParaRPr lang="en-IN"/>
        </a:p>
      </dgm:t>
    </dgm:pt>
    <dgm:pt modelId="{CE1EAE8E-0B72-4E23-B9F2-66AAF2BFA6A9}" type="sibTrans" cxnId="{47A00252-AF91-4657-A86B-B5696AAAC21A}">
      <dgm:prSet/>
      <dgm:spPr/>
      <dgm:t>
        <a:bodyPr/>
        <a:lstStyle/>
        <a:p>
          <a:endParaRPr lang="en-IN"/>
        </a:p>
      </dgm:t>
    </dgm:pt>
    <dgm:pt modelId="{D836E7B7-7063-43B0-AA8E-0AC5102BEDF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Symphyses</a:t>
          </a:r>
          <a:r>
            <a:rPr lang="en-IN" b="1" dirty="0" smtClean="0"/>
            <a:t> </a:t>
          </a:r>
        </a:p>
        <a:p>
          <a:r>
            <a:rPr lang="en-IN" b="1" dirty="0" smtClean="0"/>
            <a:t>(secondary cartilaginous joint)</a:t>
          </a:r>
          <a:endParaRPr lang="en-IN" b="1" dirty="0"/>
        </a:p>
      </dgm:t>
    </dgm:pt>
    <dgm:pt modelId="{15815092-BECF-4C88-AAE8-7D4856F4A9C8}" type="parTrans" cxnId="{2F4D677F-CA5E-4631-84AE-45F6898FD2D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D7F8534F-8F1F-43A6-89C9-29E330ECB23F}" type="sibTrans" cxnId="{2F4D677F-CA5E-4631-84AE-45F6898FD2DA}">
      <dgm:prSet/>
      <dgm:spPr/>
      <dgm:t>
        <a:bodyPr/>
        <a:lstStyle/>
        <a:p>
          <a:endParaRPr lang="en-IN"/>
        </a:p>
      </dgm:t>
    </dgm:pt>
    <dgm:pt modelId="{4FD2D6C0-D309-4A94-9538-7A713BBDA34E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Synchondroses</a:t>
          </a:r>
          <a:r>
            <a:rPr lang="en-IN" b="1" dirty="0" smtClean="0"/>
            <a:t> </a:t>
          </a:r>
        </a:p>
        <a:p>
          <a:r>
            <a:rPr lang="en-IN" b="1" dirty="0" smtClean="0"/>
            <a:t>(primary cartilaginous joint) </a:t>
          </a:r>
          <a:endParaRPr lang="en-IN" b="1" dirty="0"/>
        </a:p>
      </dgm:t>
    </dgm:pt>
    <dgm:pt modelId="{C9C4B975-C6B8-4C1B-949A-8FBF3C1F14DD}" type="parTrans" cxnId="{A6720267-AB04-45FA-9A5B-D768718AB2C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10F03AD0-1CC3-44E5-A6ED-4C60043805D0}" type="sibTrans" cxnId="{A6720267-AB04-45FA-9A5B-D768718AB2CB}">
      <dgm:prSet/>
      <dgm:spPr/>
      <dgm:t>
        <a:bodyPr/>
        <a:lstStyle/>
        <a:p>
          <a:endParaRPr lang="en-IN"/>
        </a:p>
      </dgm:t>
    </dgm:pt>
    <dgm:pt modelId="{66779B8E-C62A-447B-A3EE-801314B2D522}" type="pres">
      <dgm:prSet presAssocID="{AFB00E44-2CD8-4008-8352-6CB604D878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69F8B98-E60A-44B8-9F4F-E26AC38E4CB0}" type="pres">
      <dgm:prSet presAssocID="{4FBBEEB2-0962-4FA9-8D4F-40D374CD7274}" presName="hierRoot1" presStyleCnt="0"/>
      <dgm:spPr/>
    </dgm:pt>
    <dgm:pt modelId="{723497FA-D3A3-45F0-A270-E160427B8725}" type="pres">
      <dgm:prSet presAssocID="{4FBBEEB2-0962-4FA9-8D4F-40D374CD7274}" presName="composite" presStyleCnt="0"/>
      <dgm:spPr/>
    </dgm:pt>
    <dgm:pt modelId="{7DB6A0AF-3FE9-42E0-92FF-B3B94F0C4FB8}" type="pres">
      <dgm:prSet presAssocID="{4FBBEEB2-0962-4FA9-8D4F-40D374CD7274}" presName="background" presStyleLbl="node0" presStyleIdx="0" presStyleCn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FC152481-5BD3-4F15-8AF7-173454951D8A}" type="pres">
      <dgm:prSet presAssocID="{4FBBEEB2-0962-4FA9-8D4F-40D374CD72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21E6295-8F59-4DBC-8C7D-FEA7B4C50D59}" type="pres">
      <dgm:prSet presAssocID="{4FBBEEB2-0962-4FA9-8D4F-40D374CD7274}" presName="hierChild2" presStyleCnt="0"/>
      <dgm:spPr/>
    </dgm:pt>
    <dgm:pt modelId="{66018892-73B3-4350-8CB7-75851584F1AB}" type="pres">
      <dgm:prSet presAssocID="{15815092-BECF-4C88-AAE8-7D4856F4A9C8}" presName="Name10" presStyleLbl="parChTrans1D2" presStyleIdx="0" presStyleCnt="2"/>
      <dgm:spPr/>
      <dgm:t>
        <a:bodyPr/>
        <a:lstStyle/>
        <a:p>
          <a:endParaRPr lang="en-IN"/>
        </a:p>
      </dgm:t>
    </dgm:pt>
    <dgm:pt modelId="{6A2EF301-61F8-4A06-AC9B-709654AF032E}" type="pres">
      <dgm:prSet presAssocID="{D836E7B7-7063-43B0-AA8E-0AC5102BEDF1}" presName="hierRoot2" presStyleCnt="0"/>
      <dgm:spPr/>
    </dgm:pt>
    <dgm:pt modelId="{B91E188C-70A8-42BC-BFDE-AACAF1E9664C}" type="pres">
      <dgm:prSet presAssocID="{D836E7B7-7063-43B0-AA8E-0AC5102BEDF1}" presName="composite2" presStyleCnt="0"/>
      <dgm:spPr/>
    </dgm:pt>
    <dgm:pt modelId="{022B2610-FCA0-421D-BD56-7E7089334A98}" type="pres">
      <dgm:prSet presAssocID="{D836E7B7-7063-43B0-AA8E-0AC5102BEDF1}" presName="background2" presStyleLbl="node2" presStyleIdx="0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2E5F9754-3EF6-452C-AA4C-94CC026BC50A}" type="pres">
      <dgm:prSet presAssocID="{D836E7B7-7063-43B0-AA8E-0AC5102BEDF1}" presName="text2" presStyleLbl="fgAcc2" presStyleIdx="0" presStyleCnt="2" custLinFactNeighborY="261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F6FD8F5-AF32-46A9-81B0-A20821C9C748}" type="pres">
      <dgm:prSet presAssocID="{D836E7B7-7063-43B0-AA8E-0AC5102BEDF1}" presName="hierChild3" presStyleCnt="0"/>
      <dgm:spPr/>
    </dgm:pt>
    <dgm:pt modelId="{4A0C3398-7F45-4010-8F8A-36B2299E75C9}" type="pres">
      <dgm:prSet presAssocID="{C9C4B975-C6B8-4C1B-949A-8FBF3C1F14DD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EF2E9BC-9B68-4665-9B0E-2351001B9CCC}" type="pres">
      <dgm:prSet presAssocID="{4FD2D6C0-D309-4A94-9538-7A713BBDA34E}" presName="hierRoot2" presStyleCnt="0"/>
      <dgm:spPr/>
    </dgm:pt>
    <dgm:pt modelId="{D9A5DC65-5D1B-4D4C-B5A0-3004B32AE76C}" type="pres">
      <dgm:prSet presAssocID="{4FD2D6C0-D309-4A94-9538-7A713BBDA34E}" presName="composite2" presStyleCnt="0"/>
      <dgm:spPr/>
    </dgm:pt>
    <dgm:pt modelId="{6E2EF0E1-A9C7-48CA-88BC-324C229AC5C4}" type="pres">
      <dgm:prSet presAssocID="{4FD2D6C0-D309-4A94-9538-7A713BBDA34E}" presName="background2" presStyleLbl="node2" presStyleIdx="1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D5FFC60B-DBBC-4D94-8F2C-273DCE99DD35}" type="pres">
      <dgm:prSet presAssocID="{4FD2D6C0-D309-4A94-9538-7A713BBDA34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286B28-A3DE-446D-91BD-7B731B9D948B}" type="pres">
      <dgm:prSet presAssocID="{4FD2D6C0-D309-4A94-9538-7A713BBDA34E}" presName="hierChild3" presStyleCnt="0"/>
      <dgm:spPr/>
    </dgm:pt>
  </dgm:ptLst>
  <dgm:cxnLst>
    <dgm:cxn modelId="{A3CC1241-A77B-4D84-9644-BB3AD9668E28}" type="presOf" srcId="{4FD2D6C0-D309-4A94-9538-7A713BBDA34E}" destId="{D5FFC60B-DBBC-4D94-8F2C-273DCE99DD35}" srcOrd="0" destOrd="0" presId="urn:microsoft.com/office/officeart/2005/8/layout/hierarchy1"/>
    <dgm:cxn modelId="{25085A86-BF6E-422D-8176-B8FFC6A37B43}" type="presOf" srcId="{4FBBEEB2-0962-4FA9-8D4F-40D374CD7274}" destId="{FC152481-5BD3-4F15-8AF7-173454951D8A}" srcOrd="0" destOrd="0" presId="urn:microsoft.com/office/officeart/2005/8/layout/hierarchy1"/>
    <dgm:cxn modelId="{2F4D677F-CA5E-4631-84AE-45F6898FD2DA}" srcId="{4FBBEEB2-0962-4FA9-8D4F-40D374CD7274}" destId="{D836E7B7-7063-43B0-AA8E-0AC5102BEDF1}" srcOrd="0" destOrd="0" parTransId="{15815092-BECF-4C88-AAE8-7D4856F4A9C8}" sibTransId="{D7F8534F-8F1F-43A6-89C9-29E330ECB23F}"/>
    <dgm:cxn modelId="{47A00252-AF91-4657-A86B-B5696AAAC21A}" srcId="{AFB00E44-2CD8-4008-8352-6CB604D87881}" destId="{4FBBEEB2-0962-4FA9-8D4F-40D374CD7274}" srcOrd="0" destOrd="0" parTransId="{E639D9F7-7939-48A6-B6A7-65C1A6CA15AD}" sibTransId="{CE1EAE8E-0B72-4E23-B9F2-66AAF2BFA6A9}"/>
    <dgm:cxn modelId="{B1A23D3A-5981-464A-91C3-B4150E96C162}" type="presOf" srcId="{AFB00E44-2CD8-4008-8352-6CB604D87881}" destId="{66779B8E-C62A-447B-A3EE-801314B2D522}" srcOrd="0" destOrd="0" presId="urn:microsoft.com/office/officeart/2005/8/layout/hierarchy1"/>
    <dgm:cxn modelId="{EB4989E6-CE7C-4669-AD81-7A96C9D3A25A}" type="presOf" srcId="{15815092-BECF-4C88-AAE8-7D4856F4A9C8}" destId="{66018892-73B3-4350-8CB7-75851584F1AB}" srcOrd="0" destOrd="0" presId="urn:microsoft.com/office/officeart/2005/8/layout/hierarchy1"/>
    <dgm:cxn modelId="{A82C08A2-AC5A-4E42-8CDF-88B7ABED4FD7}" type="presOf" srcId="{C9C4B975-C6B8-4C1B-949A-8FBF3C1F14DD}" destId="{4A0C3398-7F45-4010-8F8A-36B2299E75C9}" srcOrd="0" destOrd="0" presId="urn:microsoft.com/office/officeart/2005/8/layout/hierarchy1"/>
    <dgm:cxn modelId="{059CE9E4-E2D6-4625-8FC9-389323CAF5BD}" type="presOf" srcId="{D836E7B7-7063-43B0-AA8E-0AC5102BEDF1}" destId="{2E5F9754-3EF6-452C-AA4C-94CC026BC50A}" srcOrd="0" destOrd="0" presId="urn:microsoft.com/office/officeart/2005/8/layout/hierarchy1"/>
    <dgm:cxn modelId="{A6720267-AB04-45FA-9A5B-D768718AB2CB}" srcId="{4FBBEEB2-0962-4FA9-8D4F-40D374CD7274}" destId="{4FD2D6C0-D309-4A94-9538-7A713BBDA34E}" srcOrd="1" destOrd="0" parTransId="{C9C4B975-C6B8-4C1B-949A-8FBF3C1F14DD}" sibTransId="{10F03AD0-1CC3-44E5-A6ED-4C60043805D0}"/>
    <dgm:cxn modelId="{73678257-3209-4CF3-BFC9-8D8AB29404F8}" type="presParOf" srcId="{66779B8E-C62A-447B-A3EE-801314B2D522}" destId="{969F8B98-E60A-44B8-9F4F-E26AC38E4CB0}" srcOrd="0" destOrd="0" presId="urn:microsoft.com/office/officeart/2005/8/layout/hierarchy1"/>
    <dgm:cxn modelId="{BB4F62A3-A02C-4506-ADAE-B93FC6AB8570}" type="presParOf" srcId="{969F8B98-E60A-44B8-9F4F-E26AC38E4CB0}" destId="{723497FA-D3A3-45F0-A270-E160427B8725}" srcOrd="0" destOrd="0" presId="urn:microsoft.com/office/officeart/2005/8/layout/hierarchy1"/>
    <dgm:cxn modelId="{D4CAE260-D078-477A-91E5-B2752ED671AC}" type="presParOf" srcId="{723497FA-D3A3-45F0-A270-E160427B8725}" destId="{7DB6A0AF-3FE9-42E0-92FF-B3B94F0C4FB8}" srcOrd="0" destOrd="0" presId="urn:microsoft.com/office/officeart/2005/8/layout/hierarchy1"/>
    <dgm:cxn modelId="{E96A5607-368E-49F2-A043-B83822011EBA}" type="presParOf" srcId="{723497FA-D3A3-45F0-A270-E160427B8725}" destId="{FC152481-5BD3-4F15-8AF7-173454951D8A}" srcOrd="1" destOrd="0" presId="urn:microsoft.com/office/officeart/2005/8/layout/hierarchy1"/>
    <dgm:cxn modelId="{6F236CB9-BF4B-42CE-945C-17DBD75AE8DA}" type="presParOf" srcId="{969F8B98-E60A-44B8-9F4F-E26AC38E4CB0}" destId="{A21E6295-8F59-4DBC-8C7D-FEA7B4C50D59}" srcOrd="1" destOrd="0" presId="urn:microsoft.com/office/officeart/2005/8/layout/hierarchy1"/>
    <dgm:cxn modelId="{971A9269-1A99-4A08-9410-29C1122A09D6}" type="presParOf" srcId="{A21E6295-8F59-4DBC-8C7D-FEA7B4C50D59}" destId="{66018892-73B3-4350-8CB7-75851584F1AB}" srcOrd="0" destOrd="0" presId="urn:microsoft.com/office/officeart/2005/8/layout/hierarchy1"/>
    <dgm:cxn modelId="{44F45820-2D9B-4349-9CCC-98C6559BA866}" type="presParOf" srcId="{A21E6295-8F59-4DBC-8C7D-FEA7B4C50D59}" destId="{6A2EF301-61F8-4A06-AC9B-709654AF032E}" srcOrd="1" destOrd="0" presId="urn:microsoft.com/office/officeart/2005/8/layout/hierarchy1"/>
    <dgm:cxn modelId="{6AC466EE-BE70-457C-84AE-5E3699E9D025}" type="presParOf" srcId="{6A2EF301-61F8-4A06-AC9B-709654AF032E}" destId="{B91E188C-70A8-42BC-BFDE-AACAF1E9664C}" srcOrd="0" destOrd="0" presId="urn:microsoft.com/office/officeart/2005/8/layout/hierarchy1"/>
    <dgm:cxn modelId="{C9FDAE00-F738-4B4E-90DF-3582EE66832A}" type="presParOf" srcId="{B91E188C-70A8-42BC-BFDE-AACAF1E9664C}" destId="{022B2610-FCA0-421D-BD56-7E7089334A98}" srcOrd="0" destOrd="0" presId="urn:microsoft.com/office/officeart/2005/8/layout/hierarchy1"/>
    <dgm:cxn modelId="{D06FCB49-EB40-4926-BE7D-B7EB63A0CCE7}" type="presParOf" srcId="{B91E188C-70A8-42BC-BFDE-AACAF1E9664C}" destId="{2E5F9754-3EF6-452C-AA4C-94CC026BC50A}" srcOrd="1" destOrd="0" presId="urn:microsoft.com/office/officeart/2005/8/layout/hierarchy1"/>
    <dgm:cxn modelId="{106BA00D-9AB3-4EB4-9BBD-CF601BD66E3D}" type="presParOf" srcId="{6A2EF301-61F8-4A06-AC9B-709654AF032E}" destId="{7F6FD8F5-AF32-46A9-81B0-A20821C9C748}" srcOrd="1" destOrd="0" presId="urn:microsoft.com/office/officeart/2005/8/layout/hierarchy1"/>
    <dgm:cxn modelId="{B7A9F510-99E4-4386-BD20-022D22A46C46}" type="presParOf" srcId="{A21E6295-8F59-4DBC-8C7D-FEA7B4C50D59}" destId="{4A0C3398-7F45-4010-8F8A-36B2299E75C9}" srcOrd="2" destOrd="0" presId="urn:microsoft.com/office/officeart/2005/8/layout/hierarchy1"/>
    <dgm:cxn modelId="{735FB624-5C83-4007-A07A-438AB9536C19}" type="presParOf" srcId="{A21E6295-8F59-4DBC-8C7D-FEA7B4C50D59}" destId="{9EF2E9BC-9B68-4665-9B0E-2351001B9CCC}" srcOrd="3" destOrd="0" presId="urn:microsoft.com/office/officeart/2005/8/layout/hierarchy1"/>
    <dgm:cxn modelId="{195099CA-9F0D-4576-94A4-A2732D770154}" type="presParOf" srcId="{9EF2E9BC-9B68-4665-9B0E-2351001B9CCC}" destId="{D9A5DC65-5D1B-4D4C-B5A0-3004B32AE76C}" srcOrd="0" destOrd="0" presId="urn:microsoft.com/office/officeart/2005/8/layout/hierarchy1"/>
    <dgm:cxn modelId="{A6A6D526-3FDC-49E2-94E7-1D4F16586AD3}" type="presParOf" srcId="{D9A5DC65-5D1B-4D4C-B5A0-3004B32AE76C}" destId="{6E2EF0E1-A9C7-48CA-88BC-324C229AC5C4}" srcOrd="0" destOrd="0" presId="urn:microsoft.com/office/officeart/2005/8/layout/hierarchy1"/>
    <dgm:cxn modelId="{ED27E9EB-431F-411F-A747-D70DC9D7F945}" type="presParOf" srcId="{D9A5DC65-5D1B-4D4C-B5A0-3004B32AE76C}" destId="{D5FFC60B-DBBC-4D94-8F2C-273DCE99DD35}" srcOrd="1" destOrd="0" presId="urn:microsoft.com/office/officeart/2005/8/layout/hierarchy1"/>
    <dgm:cxn modelId="{FAD5FA2E-C34D-4B4D-B323-09EED3241DA1}" type="presParOf" srcId="{9EF2E9BC-9B68-4665-9B0E-2351001B9CCC}" destId="{10286B28-A3DE-446D-91BD-7B731B9D948B}" srcOrd="1" destOrd="0" presId="urn:microsoft.com/office/officeart/2005/8/layout/hierarchy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C8F1B6-5862-423F-92A6-AC108CA937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9DB721F-05D9-4B83-A0B5-DFE451BF6010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Diarthroses</a:t>
          </a:r>
          <a:r>
            <a:rPr lang="en-IN" b="1" baseline="0" dirty="0" smtClean="0"/>
            <a:t> </a:t>
          </a:r>
          <a:endParaRPr lang="en-IN" b="1" dirty="0"/>
        </a:p>
      </dgm:t>
    </dgm:pt>
    <dgm:pt modelId="{765A5270-E35E-4D01-A689-759176BD1C5D}" type="parTrans" cxnId="{9B29F73B-B7B9-4C05-A051-9858C3C9760C}">
      <dgm:prSet/>
      <dgm:spPr/>
      <dgm:t>
        <a:bodyPr/>
        <a:lstStyle/>
        <a:p>
          <a:endParaRPr lang="en-IN"/>
        </a:p>
      </dgm:t>
    </dgm:pt>
    <dgm:pt modelId="{4133B813-31FC-4736-B7FA-D46B671D7314}" type="sibTrans" cxnId="{9B29F73B-B7B9-4C05-A051-9858C3C9760C}">
      <dgm:prSet/>
      <dgm:spPr/>
      <dgm:t>
        <a:bodyPr/>
        <a:lstStyle/>
        <a:p>
          <a:endParaRPr lang="en-IN"/>
        </a:p>
      </dgm:t>
    </dgm:pt>
    <dgm:pt modelId="{9D9E00EB-FA19-4908-B567-BCEC198B6321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Uniaxial</a:t>
          </a:r>
          <a:r>
            <a:rPr lang="en-IN" b="1" dirty="0" smtClean="0"/>
            <a:t> </a:t>
          </a:r>
        </a:p>
      </dgm:t>
    </dgm:pt>
    <dgm:pt modelId="{0326C5D5-5A56-4A1E-8F47-A30AB6F1762F}" type="parTrans" cxnId="{3045C9FA-3382-4DBC-A5A5-ECA79A90B21D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B1411DDA-AFB3-458D-91F9-28256383E0EF}" type="sibTrans" cxnId="{3045C9FA-3382-4DBC-A5A5-ECA79A90B21D}">
      <dgm:prSet/>
      <dgm:spPr/>
      <dgm:t>
        <a:bodyPr/>
        <a:lstStyle/>
        <a:p>
          <a:endParaRPr lang="en-IN"/>
        </a:p>
      </dgm:t>
    </dgm:pt>
    <dgm:pt modelId="{2DC5B392-7228-40D2-A580-2723D67EDC7A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 Biaxial </a:t>
          </a:r>
          <a:endParaRPr lang="en-IN" b="1" dirty="0"/>
        </a:p>
      </dgm:t>
    </dgm:pt>
    <dgm:pt modelId="{73527F37-514E-48D2-82C6-F183A43B0EC7}" type="parTrans" cxnId="{E55E9AC0-7E87-403D-B260-92126645E266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04325C1D-558E-45DE-978F-75DEA6044675}" type="sibTrans" cxnId="{E55E9AC0-7E87-403D-B260-92126645E266}">
      <dgm:prSet/>
      <dgm:spPr/>
      <dgm:t>
        <a:bodyPr/>
        <a:lstStyle/>
        <a:p>
          <a:endParaRPr lang="en-IN"/>
        </a:p>
      </dgm:t>
    </dgm:pt>
    <dgm:pt modelId="{4C3DBE36-F6DF-4FB6-97D2-742DBB2E5FE9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Triaxial</a:t>
          </a:r>
          <a:endParaRPr lang="en-IN" b="1" dirty="0"/>
        </a:p>
      </dgm:t>
    </dgm:pt>
    <dgm:pt modelId="{8C372F8E-16AB-4B25-8F1A-B1DE66C4061C}" type="parTrans" cxnId="{AF618E38-ADA8-4599-A58B-3A8BE31B32D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C43F6833-4D43-437D-9670-EE0BE4045106}" type="sibTrans" cxnId="{AF618E38-ADA8-4599-A58B-3A8BE31B32DB}">
      <dgm:prSet/>
      <dgm:spPr/>
      <dgm:t>
        <a:bodyPr/>
        <a:lstStyle/>
        <a:p>
          <a:endParaRPr lang="en-IN"/>
        </a:p>
      </dgm:t>
    </dgm:pt>
    <dgm:pt modelId="{056D4E20-37DD-4F70-9647-E6B4C8712A0A}" type="pres">
      <dgm:prSet presAssocID="{08C8F1B6-5862-423F-92A6-AC108CA937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195E3902-5DD9-420A-BF51-20B8AB551260}" type="pres">
      <dgm:prSet presAssocID="{99DB721F-05D9-4B83-A0B5-DFE451BF6010}" presName="hierRoot1" presStyleCnt="0">
        <dgm:presLayoutVars>
          <dgm:hierBranch val="init"/>
        </dgm:presLayoutVars>
      </dgm:prSet>
      <dgm:spPr/>
    </dgm:pt>
    <dgm:pt modelId="{C1133909-82AE-4C1D-85BA-0BBD5ACBC7F9}" type="pres">
      <dgm:prSet presAssocID="{99DB721F-05D9-4B83-A0B5-DFE451BF6010}" presName="rootComposite1" presStyleCnt="0"/>
      <dgm:spPr/>
    </dgm:pt>
    <dgm:pt modelId="{31940C72-270B-4334-A309-73B5B7613381}" type="pres">
      <dgm:prSet presAssocID="{99DB721F-05D9-4B83-A0B5-DFE451BF60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49B8B9B-355C-4AC3-8759-50B62FD59DAC}" type="pres">
      <dgm:prSet presAssocID="{99DB721F-05D9-4B83-A0B5-DFE451BF6010}" presName="rootConnector1" presStyleLbl="node1" presStyleIdx="0" presStyleCnt="0"/>
      <dgm:spPr/>
      <dgm:t>
        <a:bodyPr/>
        <a:lstStyle/>
        <a:p>
          <a:endParaRPr lang="en-IN"/>
        </a:p>
      </dgm:t>
    </dgm:pt>
    <dgm:pt modelId="{4C84184E-F311-41FA-8EB9-1B9FBB11CB48}" type="pres">
      <dgm:prSet presAssocID="{99DB721F-05D9-4B83-A0B5-DFE451BF6010}" presName="hierChild2" presStyleCnt="0"/>
      <dgm:spPr/>
    </dgm:pt>
    <dgm:pt modelId="{C6ABFCFF-B83D-44BA-8B85-3B5BC85DBFB4}" type="pres">
      <dgm:prSet presAssocID="{0326C5D5-5A56-4A1E-8F47-A30AB6F1762F}" presName="Name37" presStyleLbl="parChTrans1D2" presStyleIdx="0" presStyleCnt="3"/>
      <dgm:spPr/>
      <dgm:t>
        <a:bodyPr/>
        <a:lstStyle/>
        <a:p>
          <a:endParaRPr lang="en-IN"/>
        </a:p>
      </dgm:t>
    </dgm:pt>
    <dgm:pt modelId="{A85E4547-1315-4974-BEA2-338B96BD24AD}" type="pres">
      <dgm:prSet presAssocID="{9D9E00EB-FA19-4908-B567-BCEC198B6321}" presName="hierRoot2" presStyleCnt="0">
        <dgm:presLayoutVars>
          <dgm:hierBranch val="init"/>
        </dgm:presLayoutVars>
      </dgm:prSet>
      <dgm:spPr/>
    </dgm:pt>
    <dgm:pt modelId="{2E7F708C-465F-47F2-8C6F-2D9045552DF2}" type="pres">
      <dgm:prSet presAssocID="{9D9E00EB-FA19-4908-B567-BCEC198B6321}" presName="rootComposite" presStyleCnt="0"/>
      <dgm:spPr/>
    </dgm:pt>
    <dgm:pt modelId="{D12440C7-60ED-4407-9D1A-DE9AF84F5DD8}" type="pres">
      <dgm:prSet presAssocID="{9D9E00EB-FA19-4908-B567-BCEC198B632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F94AEF3-8BAE-4070-AB5A-7BB7263DA17E}" type="pres">
      <dgm:prSet presAssocID="{9D9E00EB-FA19-4908-B567-BCEC198B6321}" presName="rootConnector" presStyleLbl="node2" presStyleIdx="0" presStyleCnt="3"/>
      <dgm:spPr/>
      <dgm:t>
        <a:bodyPr/>
        <a:lstStyle/>
        <a:p>
          <a:endParaRPr lang="en-IN"/>
        </a:p>
      </dgm:t>
    </dgm:pt>
    <dgm:pt modelId="{05A090BF-73B5-4CA1-ACA4-B0F34E28477D}" type="pres">
      <dgm:prSet presAssocID="{9D9E00EB-FA19-4908-B567-BCEC198B6321}" presName="hierChild4" presStyleCnt="0"/>
      <dgm:spPr/>
    </dgm:pt>
    <dgm:pt modelId="{9375F89F-D6FE-41C5-823C-83525CE80637}" type="pres">
      <dgm:prSet presAssocID="{9D9E00EB-FA19-4908-B567-BCEC198B6321}" presName="hierChild5" presStyleCnt="0"/>
      <dgm:spPr/>
    </dgm:pt>
    <dgm:pt modelId="{07BA7266-8348-4C8B-992B-38C84553F817}" type="pres">
      <dgm:prSet presAssocID="{73527F37-514E-48D2-82C6-F183A43B0EC7}" presName="Name37" presStyleLbl="parChTrans1D2" presStyleIdx="1" presStyleCnt="3"/>
      <dgm:spPr/>
      <dgm:t>
        <a:bodyPr/>
        <a:lstStyle/>
        <a:p>
          <a:endParaRPr lang="en-IN"/>
        </a:p>
      </dgm:t>
    </dgm:pt>
    <dgm:pt modelId="{F31AD83C-B99F-478B-A54A-E49B0CA5926A}" type="pres">
      <dgm:prSet presAssocID="{2DC5B392-7228-40D2-A580-2723D67EDC7A}" presName="hierRoot2" presStyleCnt="0">
        <dgm:presLayoutVars>
          <dgm:hierBranch val="init"/>
        </dgm:presLayoutVars>
      </dgm:prSet>
      <dgm:spPr/>
    </dgm:pt>
    <dgm:pt modelId="{43CA2BEA-42ED-40FB-8F11-A816DE46BC83}" type="pres">
      <dgm:prSet presAssocID="{2DC5B392-7228-40D2-A580-2723D67EDC7A}" presName="rootComposite" presStyleCnt="0"/>
      <dgm:spPr/>
    </dgm:pt>
    <dgm:pt modelId="{E1D6988F-463E-43E6-8E0A-32E8AE9DAFF3}" type="pres">
      <dgm:prSet presAssocID="{2DC5B392-7228-40D2-A580-2723D67EDC7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EC4E73C-0DDF-401A-A8C2-DFCBFA3B8639}" type="pres">
      <dgm:prSet presAssocID="{2DC5B392-7228-40D2-A580-2723D67EDC7A}" presName="rootConnector" presStyleLbl="node2" presStyleIdx="1" presStyleCnt="3"/>
      <dgm:spPr/>
      <dgm:t>
        <a:bodyPr/>
        <a:lstStyle/>
        <a:p>
          <a:endParaRPr lang="en-IN"/>
        </a:p>
      </dgm:t>
    </dgm:pt>
    <dgm:pt modelId="{E50C24AA-7530-4189-AF87-9DBBDCE9B312}" type="pres">
      <dgm:prSet presAssocID="{2DC5B392-7228-40D2-A580-2723D67EDC7A}" presName="hierChild4" presStyleCnt="0"/>
      <dgm:spPr/>
    </dgm:pt>
    <dgm:pt modelId="{A9F1C385-ECEB-4E7E-9835-435E0B8CE171}" type="pres">
      <dgm:prSet presAssocID="{2DC5B392-7228-40D2-A580-2723D67EDC7A}" presName="hierChild5" presStyleCnt="0"/>
      <dgm:spPr/>
    </dgm:pt>
    <dgm:pt modelId="{AE892BED-9263-42C9-8504-CE246F7FC101}" type="pres">
      <dgm:prSet presAssocID="{8C372F8E-16AB-4B25-8F1A-B1DE66C4061C}" presName="Name37" presStyleLbl="parChTrans1D2" presStyleIdx="2" presStyleCnt="3"/>
      <dgm:spPr/>
      <dgm:t>
        <a:bodyPr/>
        <a:lstStyle/>
        <a:p>
          <a:endParaRPr lang="en-IN"/>
        </a:p>
      </dgm:t>
    </dgm:pt>
    <dgm:pt modelId="{5547554E-5BF7-4955-AAC2-AAE94C12C3A2}" type="pres">
      <dgm:prSet presAssocID="{4C3DBE36-F6DF-4FB6-97D2-742DBB2E5FE9}" presName="hierRoot2" presStyleCnt="0">
        <dgm:presLayoutVars>
          <dgm:hierBranch val="init"/>
        </dgm:presLayoutVars>
      </dgm:prSet>
      <dgm:spPr/>
    </dgm:pt>
    <dgm:pt modelId="{4532D435-EEE9-4904-8BA1-F3A25DDD85FB}" type="pres">
      <dgm:prSet presAssocID="{4C3DBE36-F6DF-4FB6-97D2-742DBB2E5FE9}" presName="rootComposite" presStyleCnt="0"/>
      <dgm:spPr/>
    </dgm:pt>
    <dgm:pt modelId="{A8A0FD61-908A-40F3-8D2D-1208C7D5F889}" type="pres">
      <dgm:prSet presAssocID="{4C3DBE36-F6DF-4FB6-97D2-742DBB2E5FE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F30B91E-BFBF-4E10-A4AC-F1ECA126E2F9}" type="pres">
      <dgm:prSet presAssocID="{4C3DBE36-F6DF-4FB6-97D2-742DBB2E5FE9}" presName="rootConnector" presStyleLbl="node2" presStyleIdx="2" presStyleCnt="3"/>
      <dgm:spPr/>
      <dgm:t>
        <a:bodyPr/>
        <a:lstStyle/>
        <a:p>
          <a:endParaRPr lang="en-IN"/>
        </a:p>
      </dgm:t>
    </dgm:pt>
    <dgm:pt modelId="{C6D68117-9A3F-49E6-A70F-BBED5D53CB14}" type="pres">
      <dgm:prSet presAssocID="{4C3DBE36-F6DF-4FB6-97D2-742DBB2E5FE9}" presName="hierChild4" presStyleCnt="0"/>
      <dgm:spPr/>
    </dgm:pt>
    <dgm:pt modelId="{C24AA1FC-DB47-40F2-ACDC-F428239E94E8}" type="pres">
      <dgm:prSet presAssocID="{4C3DBE36-F6DF-4FB6-97D2-742DBB2E5FE9}" presName="hierChild5" presStyleCnt="0"/>
      <dgm:spPr/>
    </dgm:pt>
    <dgm:pt modelId="{D5E3E8D0-4607-4DED-A442-885844B613B2}" type="pres">
      <dgm:prSet presAssocID="{99DB721F-05D9-4B83-A0B5-DFE451BF6010}" presName="hierChild3" presStyleCnt="0"/>
      <dgm:spPr/>
    </dgm:pt>
  </dgm:ptLst>
  <dgm:cxnLst>
    <dgm:cxn modelId="{2C045F25-23F9-461A-A15E-F2CE236357D4}" type="presOf" srcId="{9D9E00EB-FA19-4908-B567-BCEC198B6321}" destId="{D12440C7-60ED-4407-9D1A-DE9AF84F5DD8}" srcOrd="0" destOrd="0" presId="urn:microsoft.com/office/officeart/2005/8/layout/orgChart1"/>
    <dgm:cxn modelId="{7C9AE830-E31D-4FEE-8FDE-01859609687D}" type="presOf" srcId="{08C8F1B6-5862-423F-92A6-AC108CA937E2}" destId="{056D4E20-37DD-4F70-9647-E6B4C8712A0A}" srcOrd="0" destOrd="0" presId="urn:microsoft.com/office/officeart/2005/8/layout/orgChart1"/>
    <dgm:cxn modelId="{14CA96F0-2B65-42C4-952A-C259C70AE5CB}" type="presOf" srcId="{8C372F8E-16AB-4B25-8F1A-B1DE66C4061C}" destId="{AE892BED-9263-42C9-8504-CE246F7FC101}" srcOrd="0" destOrd="0" presId="urn:microsoft.com/office/officeart/2005/8/layout/orgChart1"/>
    <dgm:cxn modelId="{A98E81D4-9C65-4743-BDD1-CC686B756C64}" type="presOf" srcId="{99DB721F-05D9-4B83-A0B5-DFE451BF6010}" destId="{31940C72-270B-4334-A309-73B5B7613381}" srcOrd="0" destOrd="0" presId="urn:microsoft.com/office/officeart/2005/8/layout/orgChart1"/>
    <dgm:cxn modelId="{8E7AA57C-7A25-4301-98F4-23E3EBA5E75D}" type="presOf" srcId="{4C3DBE36-F6DF-4FB6-97D2-742DBB2E5FE9}" destId="{A8A0FD61-908A-40F3-8D2D-1208C7D5F889}" srcOrd="0" destOrd="0" presId="urn:microsoft.com/office/officeart/2005/8/layout/orgChart1"/>
    <dgm:cxn modelId="{59BBCE77-147C-4890-870A-5F1A6DC864C0}" type="presOf" srcId="{99DB721F-05D9-4B83-A0B5-DFE451BF6010}" destId="{549B8B9B-355C-4AC3-8759-50B62FD59DAC}" srcOrd="1" destOrd="0" presId="urn:microsoft.com/office/officeart/2005/8/layout/orgChart1"/>
    <dgm:cxn modelId="{75C7E0EB-E170-4463-B06A-BFCBAE37B19A}" type="presOf" srcId="{73527F37-514E-48D2-82C6-F183A43B0EC7}" destId="{07BA7266-8348-4C8B-992B-38C84553F817}" srcOrd="0" destOrd="0" presId="urn:microsoft.com/office/officeart/2005/8/layout/orgChart1"/>
    <dgm:cxn modelId="{AF618E38-ADA8-4599-A58B-3A8BE31B32DB}" srcId="{99DB721F-05D9-4B83-A0B5-DFE451BF6010}" destId="{4C3DBE36-F6DF-4FB6-97D2-742DBB2E5FE9}" srcOrd="2" destOrd="0" parTransId="{8C372F8E-16AB-4B25-8F1A-B1DE66C4061C}" sibTransId="{C43F6833-4D43-437D-9670-EE0BE4045106}"/>
    <dgm:cxn modelId="{54020D67-9A57-4DB1-90D9-894B0550148C}" type="presOf" srcId="{9D9E00EB-FA19-4908-B567-BCEC198B6321}" destId="{BF94AEF3-8BAE-4070-AB5A-7BB7263DA17E}" srcOrd="1" destOrd="0" presId="urn:microsoft.com/office/officeart/2005/8/layout/orgChart1"/>
    <dgm:cxn modelId="{0C657E3A-3B15-47B5-AEAC-382176A7C588}" type="presOf" srcId="{2DC5B392-7228-40D2-A580-2723D67EDC7A}" destId="{E1D6988F-463E-43E6-8E0A-32E8AE9DAFF3}" srcOrd="0" destOrd="0" presId="urn:microsoft.com/office/officeart/2005/8/layout/orgChart1"/>
    <dgm:cxn modelId="{E55E9AC0-7E87-403D-B260-92126645E266}" srcId="{99DB721F-05D9-4B83-A0B5-DFE451BF6010}" destId="{2DC5B392-7228-40D2-A580-2723D67EDC7A}" srcOrd="1" destOrd="0" parTransId="{73527F37-514E-48D2-82C6-F183A43B0EC7}" sibTransId="{04325C1D-558E-45DE-978F-75DEA6044675}"/>
    <dgm:cxn modelId="{9EE17058-16C9-4A65-99CD-6BD6EE2903CC}" type="presOf" srcId="{0326C5D5-5A56-4A1E-8F47-A30AB6F1762F}" destId="{C6ABFCFF-B83D-44BA-8B85-3B5BC85DBFB4}" srcOrd="0" destOrd="0" presId="urn:microsoft.com/office/officeart/2005/8/layout/orgChart1"/>
    <dgm:cxn modelId="{3045C9FA-3382-4DBC-A5A5-ECA79A90B21D}" srcId="{99DB721F-05D9-4B83-A0B5-DFE451BF6010}" destId="{9D9E00EB-FA19-4908-B567-BCEC198B6321}" srcOrd="0" destOrd="0" parTransId="{0326C5D5-5A56-4A1E-8F47-A30AB6F1762F}" sibTransId="{B1411DDA-AFB3-458D-91F9-28256383E0EF}"/>
    <dgm:cxn modelId="{9B29F73B-B7B9-4C05-A051-9858C3C9760C}" srcId="{08C8F1B6-5862-423F-92A6-AC108CA937E2}" destId="{99DB721F-05D9-4B83-A0B5-DFE451BF6010}" srcOrd="0" destOrd="0" parTransId="{765A5270-E35E-4D01-A689-759176BD1C5D}" sibTransId="{4133B813-31FC-4736-B7FA-D46B671D7314}"/>
    <dgm:cxn modelId="{EEEC0A0B-B8D7-45FF-A3B9-13984700869E}" type="presOf" srcId="{2DC5B392-7228-40D2-A580-2723D67EDC7A}" destId="{8EC4E73C-0DDF-401A-A8C2-DFCBFA3B8639}" srcOrd="1" destOrd="0" presId="urn:microsoft.com/office/officeart/2005/8/layout/orgChart1"/>
    <dgm:cxn modelId="{7F2A71D0-2137-42A7-A24E-D72F0D8B52CD}" type="presOf" srcId="{4C3DBE36-F6DF-4FB6-97D2-742DBB2E5FE9}" destId="{5F30B91E-BFBF-4E10-A4AC-F1ECA126E2F9}" srcOrd="1" destOrd="0" presId="urn:microsoft.com/office/officeart/2005/8/layout/orgChart1"/>
    <dgm:cxn modelId="{04291797-3A88-46AC-ACEE-9E909200D288}" type="presParOf" srcId="{056D4E20-37DD-4F70-9647-E6B4C8712A0A}" destId="{195E3902-5DD9-420A-BF51-20B8AB551260}" srcOrd="0" destOrd="0" presId="urn:microsoft.com/office/officeart/2005/8/layout/orgChart1"/>
    <dgm:cxn modelId="{F7C16994-6473-48E7-9CDB-F183FB05AABD}" type="presParOf" srcId="{195E3902-5DD9-420A-BF51-20B8AB551260}" destId="{C1133909-82AE-4C1D-85BA-0BBD5ACBC7F9}" srcOrd="0" destOrd="0" presId="urn:microsoft.com/office/officeart/2005/8/layout/orgChart1"/>
    <dgm:cxn modelId="{60474A86-52DC-4481-9533-B3EB10895BC5}" type="presParOf" srcId="{C1133909-82AE-4C1D-85BA-0BBD5ACBC7F9}" destId="{31940C72-270B-4334-A309-73B5B7613381}" srcOrd="0" destOrd="0" presId="urn:microsoft.com/office/officeart/2005/8/layout/orgChart1"/>
    <dgm:cxn modelId="{9F0C219F-3D08-4911-9968-2491F00F6521}" type="presParOf" srcId="{C1133909-82AE-4C1D-85BA-0BBD5ACBC7F9}" destId="{549B8B9B-355C-4AC3-8759-50B62FD59DAC}" srcOrd="1" destOrd="0" presId="urn:microsoft.com/office/officeart/2005/8/layout/orgChart1"/>
    <dgm:cxn modelId="{37980F45-78E0-428C-87FB-21A8BFC34BD6}" type="presParOf" srcId="{195E3902-5DD9-420A-BF51-20B8AB551260}" destId="{4C84184E-F311-41FA-8EB9-1B9FBB11CB48}" srcOrd="1" destOrd="0" presId="urn:microsoft.com/office/officeart/2005/8/layout/orgChart1"/>
    <dgm:cxn modelId="{479A9DEF-8640-4391-82FD-382199895909}" type="presParOf" srcId="{4C84184E-F311-41FA-8EB9-1B9FBB11CB48}" destId="{C6ABFCFF-B83D-44BA-8B85-3B5BC85DBFB4}" srcOrd="0" destOrd="0" presId="urn:microsoft.com/office/officeart/2005/8/layout/orgChart1"/>
    <dgm:cxn modelId="{6073D06D-9192-45B3-AF94-E60F4357D12B}" type="presParOf" srcId="{4C84184E-F311-41FA-8EB9-1B9FBB11CB48}" destId="{A85E4547-1315-4974-BEA2-338B96BD24AD}" srcOrd="1" destOrd="0" presId="urn:microsoft.com/office/officeart/2005/8/layout/orgChart1"/>
    <dgm:cxn modelId="{F5EDC2B0-03E6-4D03-B787-D67AEA5521B1}" type="presParOf" srcId="{A85E4547-1315-4974-BEA2-338B96BD24AD}" destId="{2E7F708C-465F-47F2-8C6F-2D9045552DF2}" srcOrd="0" destOrd="0" presId="urn:microsoft.com/office/officeart/2005/8/layout/orgChart1"/>
    <dgm:cxn modelId="{2353BAE8-ADFD-40C6-8D8D-0A1D39753745}" type="presParOf" srcId="{2E7F708C-465F-47F2-8C6F-2D9045552DF2}" destId="{D12440C7-60ED-4407-9D1A-DE9AF84F5DD8}" srcOrd="0" destOrd="0" presId="urn:microsoft.com/office/officeart/2005/8/layout/orgChart1"/>
    <dgm:cxn modelId="{538086C3-8532-4504-9A9A-D73E742699A2}" type="presParOf" srcId="{2E7F708C-465F-47F2-8C6F-2D9045552DF2}" destId="{BF94AEF3-8BAE-4070-AB5A-7BB7263DA17E}" srcOrd="1" destOrd="0" presId="urn:microsoft.com/office/officeart/2005/8/layout/orgChart1"/>
    <dgm:cxn modelId="{104AF386-7FA2-46F5-A649-A21AF37318BC}" type="presParOf" srcId="{A85E4547-1315-4974-BEA2-338B96BD24AD}" destId="{05A090BF-73B5-4CA1-ACA4-B0F34E28477D}" srcOrd="1" destOrd="0" presId="urn:microsoft.com/office/officeart/2005/8/layout/orgChart1"/>
    <dgm:cxn modelId="{499AE213-C419-43A3-8ACE-3AD791874DED}" type="presParOf" srcId="{A85E4547-1315-4974-BEA2-338B96BD24AD}" destId="{9375F89F-D6FE-41C5-823C-83525CE80637}" srcOrd="2" destOrd="0" presId="urn:microsoft.com/office/officeart/2005/8/layout/orgChart1"/>
    <dgm:cxn modelId="{4B7475C5-E95B-4016-899E-673492D48966}" type="presParOf" srcId="{4C84184E-F311-41FA-8EB9-1B9FBB11CB48}" destId="{07BA7266-8348-4C8B-992B-38C84553F817}" srcOrd="2" destOrd="0" presId="urn:microsoft.com/office/officeart/2005/8/layout/orgChart1"/>
    <dgm:cxn modelId="{B5B688BD-69E6-441B-87A3-3B00AF3D4DCE}" type="presParOf" srcId="{4C84184E-F311-41FA-8EB9-1B9FBB11CB48}" destId="{F31AD83C-B99F-478B-A54A-E49B0CA5926A}" srcOrd="3" destOrd="0" presId="urn:microsoft.com/office/officeart/2005/8/layout/orgChart1"/>
    <dgm:cxn modelId="{EEF7EE5C-D54F-4DCC-B88D-6A48F8D9F210}" type="presParOf" srcId="{F31AD83C-B99F-478B-A54A-E49B0CA5926A}" destId="{43CA2BEA-42ED-40FB-8F11-A816DE46BC83}" srcOrd="0" destOrd="0" presId="urn:microsoft.com/office/officeart/2005/8/layout/orgChart1"/>
    <dgm:cxn modelId="{CA4014F1-CA4A-496E-BE40-BE208300EA0E}" type="presParOf" srcId="{43CA2BEA-42ED-40FB-8F11-A816DE46BC83}" destId="{E1D6988F-463E-43E6-8E0A-32E8AE9DAFF3}" srcOrd="0" destOrd="0" presId="urn:microsoft.com/office/officeart/2005/8/layout/orgChart1"/>
    <dgm:cxn modelId="{665B997D-D332-49E8-AEAB-45437B474A48}" type="presParOf" srcId="{43CA2BEA-42ED-40FB-8F11-A816DE46BC83}" destId="{8EC4E73C-0DDF-401A-A8C2-DFCBFA3B8639}" srcOrd="1" destOrd="0" presId="urn:microsoft.com/office/officeart/2005/8/layout/orgChart1"/>
    <dgm:cxn modelId="{47FB9BC3-0017-4F4C-B085-6168652927AF}" type="presParOf" srcId="{F31AD83C-B99F-478B-A54A-E49B0CA5926A}" destId="{E50C24AA-7530-4189-AF87-9DBBDCE9B312}" srcOrd="1" destOrd="0" presId="urn:microsoft.com/office/officeart/2005/8/layout/orgChart1"/>
    <dgm:cxn modelId="{70378E1A-1514-4947-BCF7-B869439FE79C}" type="presParOf" srcId="{F31AD83C-B99F-478B-A54A-E49B0CA5926A}" destId="{A9F1C385-ECEB-4E7E-9835-435E0B8CE171}" srcOrd="2" destOrd="0" presId="urn:microsoft.com/office/officeart/2005/8/layout/orgChart1"/>
    <dgm:cxn modelId="{16E1E330-2510-4643-BCA9-C392259D5C91}" type="presParOf" srcId="{4C84184E-F311-41FA-8EB9-1B9FBB11CB48}" destId="{AE892BED-9263-42C9-8504-CE246F7FC101}" srcOrd="4" destOrd="0" presId="urn:microsoft.com/office/officeart/2005/8/layout/orgChart1"/>
    <dgm:cxn modelId="{04C7F6D1-C039-44A4-9C56-91C1B77A4D2F}" type="presParOf" srcId="{4C84184E-F311-41FA-8EB9-1B9FBB11CB48}" destId="{5547554E-5BF7-4955-AAC2-AAE94C12C3A2}" srcOrd="5" destOrd="0" presId="urn:microsoft.com/office/officeart/2005/8/layout/orgChart1"/>
    <dgm:cxn modelId="{5BBE95D1-2F45-4EFB-BF31-DE6EC152DE88}" type="presParOf" srcId="{5547554E-5BF7-4955-AAC2-AAE94C12C3A2}" destId="{4532D435-EEE9-4904-8BA1-F3A25DDD85FB}" srcOrd="0" destOrd="0" presId="urn:microsoft.com/office/officeart/2005/8/layout/orgChart1"/>
    <dgm:cxn modelId="{74EFFCE5-3209-4F20-8964-5DAE300360AA}" type="presParOf" srcId="{4532D435-EEE9-4904-8BA1-F3A25DDD85FB}" destId="{A8A0FD61-908A-40F3-8D2D-1208C7D5F889}" srcOrd="0" destOrd="0" presId="urn:microsoft.com/office/officeart/2005/8/layout/orgChart1"/>
    <dgm:cxn modelId="{4915B426-8B0F-4EC7-8AF3-C3F12651941C}" type="presParOf" srcId="{4532D435-EEE9-4904-8BA1-F3A25DDD85FB}" destId="{5F30B91E-BFBF-4E10-A4AC-F1ECA126E2F9}" srcOrd="1" destOrd="0" presId="urn:microsoft.com/office/officeart/2005/8/layout/orgChart1"/>
    <dgm:cxn modelId="{0D56AFE9-3189-429F-B125-BB853C2694E3}" type="presParOf" srcId="{5547554E-5BF7-4955-AAC2-AAE94C12C3A2}" destId="{C6D68117-9A3F-49E6-A70F-BBED5D53CB14}" srcOrd="1" destOrd="0" presId="urn:microsoft.com/office/officeart/2005/8/layout/orgChart1"/>
    <dgm:cxn modelId="{F36A1178-D108-42DD-BC05-D7ACE842CEC9}" type="presParOf" srcId="{5547554E-5BF7-4955-AAC2-AAE94C12C3A2}" destId="{C24AA1FC-DB47-40F2-ACDC-F428239E94E8}" srcOrd="2" destOrd="0" presId="urn:microsoft.com/office/officeart/2005/8/layout/orgChart1"/>
    <dgm:cxn modelId="{4F56DBC7-9148-4351-AA3B-CA53BF5620AE}" type="presParOf" srcId="{195E3902-5DD9-420A-BF51-20B8AB551260}" destId="{D5E3E8D0-4607-4DED-A442-885844B613B2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B00E44-2CD8-4008-8352-6CB604D8788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BBEEB2-0962-4FA9-8D4F-40D374CD727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err="1" smtClean="0"/>
            <a:t>Uniaxial</a:t>
          </a:r>
          <a:endParaRPr lang="en-IN" b="1" dirty="0"/>
        </a:p>
      </dgm:t>
    </dgm:pt>
    <dgm:pt modelId="{E639D9F7-7939-48A6-B6A7-65C1A6CA15AD}" type="parTrans" cxnId="{47A00252-AF91-4657-A86B-B5696AAAC21A}">
      <dgm:prSet/>
      <dgm:spPr/>
      <dgm:t>
        <a:bodyPr/>
        <a:lstStyle/>
        <a:p>
          <a:endParaRPr lang="en-IN"/>
        </a:p>
      </dgm:t>
    </dgm:pt>
    <dgm:pt modelId="{CE1EAE8E-0B72-4E23-B9F2-66AAF2BFA6A9}" type="sibTrans" cxnId="{47A00252-AF91-4657-A86B-B5696AAAC21A}">
      <dgm:prSet/>
      <dgm:spPr/>
      <dgm:t>
        <a:bodyPr/>
        <a:lstStyle/>
        <a:p>
          <a:endParaRPr lang="en-IN"/>
        </a:p>
      </dgm:t>
    </dgm:pt>
    <dgm:pt modelId="{D836E7B7-7063-43B0-AA8E-0AC5102BEDF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Hinge</a:t>
          </a:r>
          <a:endParaRPr lang="en-IN" b="1" dirty="0"/>
        </a:p>
      </dgm:t>
    </dgm:pt>
    <dgm:pt modelId="{15815092-BECF-4C88-AAE8-7D4856F4A9C8}" type="parTrans" cxnId="{2F4D677F-CA5E-4631-84AE-45F6898FD2D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D7F8534F-8F1F-43A6-89C9-29E330ECB23F}" type="sibTrans" cxnId="{2F4D677F-CA5E-4631-84AE-45F6898FD2DA}">
      <dgm:prSet/>
      <dgm:spPr/>
      <dgm:t>
        <a:bodyPr/>
        <a:lstStyle/>
        <a:p>
          <a:endParaRPr lang="en-IN"/>
        </a:p>
      </dgm:t>
    </dgm:pt>
    <dgm:pt modelId="{4FD2D6C0-D309-4A94-9538-7A713BBDA34E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b="1" dirty="0" smtClean="0"/>
            <a:t>Pivot</a:t>
          </a:r>
          <a:endParaRPr lang="en-IN" b="1" dirty="0"/>
        </a:p>
      </dgm:t>
    </dgm:pt>
    <dgm:pt modelId="{C9C4B975-C6B8-4C1B-949A-8FBF3C1F14DD}" type="parTrans" cxnId="{A6720267-AB04-45FA-9A5B-D768718AB2C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N"/>
        </a:p>
      </dgm:t>
    </dgm:pt>
    <dgm:pt modelId="{10F03AD0-1CC3-44E5-A6ED-4C60043805D0}" type="sibTrans" cxnId="{A6720267-AB04-45FA-9A5B-D768718AB2CB}">
      <dgm:prSet/>
      <dgm:spPr/>
      <dgm:t>
        <a:bodyPr/>
        <a:lstStyle/>
        <a:p>
          <a:endParaRPr lang="en-IN"/>
        </a:p>
      </dgm:t>
    </dgm:pt>
    <dgm:pt modelId="{66779B8E-C62A-447B-A3EE-801314B2D522}" type="pres">
      <dgm:prSet presAssocID="{AFB00E44-2CD8-4008-8352-6CB604D878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69F8B98-E60A-44B8-9F4F-E26AC38E4CB0}" type="pres">
      <dgm:prSet presAssocID="{4FBBEEB2-0962-4FA9-8D4F-40D374CD7274}" presName="hierRoot1" presStyleCnt="0"/>
      <dgm:spPr/>
    </dgm:pt>
    <dgm:pt modelId="{723497FA-D3A3-45F0-A270-E160427B8725}" type="pres">
      <dgm:prSet presAssocID="{4FBBEEB2-0962-4FA9-8D4F-40D374CD7274}" presName="composite" presStyleCnt="0"/>
      <dgm:spPr/>
    </dgm:pt>
    <dgm:pt modelId="{7DB6A0AF-3FE9-42E0-92FF-B3B94F0C4FB8}" type="pres">
      <dgm:prSet presAssocID="{4FBBEEB2-0962-4FA9-8D4F-40D374CD7274}" presName="background" presStyleLbl="node0" presStyleIdx="0" presStyleCn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FC152481-5BD3-4F15-8AF7-173454951D8A}" type="pres">
      <dgm:prSet presAssocID="{4FBBEEB2-0962-4FA9-8D4F-40D374CD72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21E6295-8F59-4DBC-8C7D-FEA7B4C50D59}" type="pres">
      <dgm:prSet presAssocID="{4FBBEEB2-0962-4FA9-8D4F-40D374CD7274}" presName="hierChild2" presStyleCnt="0"/>
      <dgm:spPr/>
    </dgm:pt>
    <dgm:pt modelId="{66018892-73B3-4350-8CB7-75851584F1AB}" type="pres">
      <dgm:prSet presAssocID="{15815092-BECF-4C88-AAE8-7D4856F4A9C8}" presName="Name10" presStyleLbl="parChTrans1D2" presStyleIdx="0" presStyleCnt="2"/>
      <dgm:spPr/>
      <dgm:t>
        <a:bodyPr/>
        <a:lstStyle/>
        <a:p>
          <a:endParaRPr lang="en-IN"/>
        </a:p>
      </dgm:t>
    </dgm:pt>
    <dgm:pt modelId="{6A2EF301-61F8-4A06-AC9B-709654AF032E}" type="pres">
      <dgm:prSet presAssocID="{D836E7B7-7063-43B0-AA8E-0AC5102BEDF1}" presName="hierRoot2" presStyleCnt="0"/>
      <dgm:spPr/>
    </dgm:pt>
    <dgm:pt modelId="{B91E188C-70A8-42BC-BFDE-AACAF1E9664C}" type="pres">
      <dgm:prSet presAssocID="{D836E7B7-7063-43B0-AA8E-0AC5102BEDF1}" presName="composite2" presStyleCnt="0"/>
      <dgm:spPr/>
    </dgm:pt>
    <dgm:pt modelId="{022B2610-FCA0-421D-BD56-7E7089334A98}" type="pres">
      <dgm:prSet presAssocID="{D836E7B7-7063-43B0-AA8E-0AC5102BEDF1}" presName="background2" presStyleLbl="node2" presStyleIdx="0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2E5F9754-3EF6-452C-AA4C-94CC026BC50A}" type="pres">
      <dgm:prSet presAssocID="{D836E7B7-7063-43B0-AA8E-0AC5102BEDF1}" presName="text2" presStyleLbl="fgAcc2" presStyleIdx="0" presStyleCnt="2" custLinFactNeighborY="261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F6FD8F5-AF32-46A9-81B0-A20821C9C748}" type="pres">
      <dgm:prSet presAssocID="{D836E7B7-7063-43B0-AA8E-0AC5102BEDF1}" presName="hierChild3" presStyleCnt="0"/>
      <dgm:spPr/>
    </dgm:pt>
    <dgm:pt modelId="{4A0C3398-7F45-4010-8F8A-36B2299E75C9}" type="pres">
      <dgm:prSet presAssocID="{C9C4B975-C6B8-4C1B-949A-8FBF3C1F14DD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EF2E9BC-9B68-4665-9B0E-2351001B9CCC}" type="pres">
      <dgm:prSet presAssocID="{4FD2D6C0-D309-4A94-9538-7A713BBDA34E}" presName="hierRoot2" presStyleCnt="0"/>
      <dgm:spPr/>
    </dgm:pt>
    <dgm:pt modelId="{D9A5DC65-5D1B-4D4C-B5A0-3004B32AE76C}" type="pres">
      <dgm:prSet presAssocID="{4FD2D6C0-D309-4A94-9538-7A713BBDA34E}" presName="composite2" presStyleCnt="0"/>
      <dgm:spPr/>
    </dgm:pt>
    <dgm:pt modelId="{6E2EF0E1-A9C7-48CA-88BC-324C229AC5C4}" type="pres">
      <dgm:prSet presAssocID="{4FD2D6C0-D309-4A94-9538-7A713BBDA34E}" presName="background2" presStyleLbl="node2" presStyleIdx="1" presStyleCnt="2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D5FFC60B-DBBC-4D94-8F2C-273DCE99DD35}" type="pres">
      <dgm:prSet presAssocID="{4FD2D6C0-D309-4A94-9538-7A713BBDA34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286B28-A3DE-446D-91BD-7B731B9D948B}" type="pres">
      <dgm:prSet presAssocID="{4FD2D6C0-D309-4A94-9538-7A713BBDA34E}" presName="hierChild3" presStyleCnt="0"/>
      <dgm:spPr/>
    </dgm:pt>
  </dgm:ptLst>
  <dgm:cxnLst>
    <dgm:cxn modelId="{10940DC9-B4F4-4C36-AFF3-620EAF6DEB3D}" type="presOf" srcId="{15815092-BECF-4C88-AAE8-7D4856F4A9C8}" destId="{66018892-73B3-4350-8CB7-75851584F1AB}" srcOrd="0" destOrd="0" presId="urn:microsoft.com/office/officeart/2005/8/layout/hierarchy1"/>
    <dgm:cxn modelId="{A6720267-AB04-45FA-9A5B-D768718AB2CB}" srcId="{4FBBEEB2-0962-4FA9-8D4F-40D374CD7274}" destId="{4FD2D6C0-D309-4A94-9538-7A713BBDA34E}" srcOrd="1" destOrd="0" parTransId="{C9C4B975-C6B8-4C1B-949A-8FBF3C1F14DD}" sibTransId="{10F03AD0-1CC3-44E5-A6ED-4C60043805D0}"/>
    <dgm:cxn modelId="{3582ABCC-8CB6-4C50-AA69-CA6EA62831A1}" type="presOf" srcId="{4FD2D6C0-D309-4A94-9538-7A713BBDA34E}" destId="{D5FFC60B-DBBC-4D94-8F2C-273DCE99DD35}" srcOrd="0" destOrd="0" presId="urn:microsoft.com/office/officeart/2005/8/layout/hierarchy1"/>
    <dgm:cxn modelId="{2F4D677F-CA5E-4631-84AE-45F6898FD2DA}" srcId="{4FBBEEB2-0962-4FA9-8D4F-40D374CD7274}" destId="{D836E7B7-7063-43B0-AA8E-0AC5102BEDF1}" srcOrd="0" destOrd="0" parTransId="{15815092-BECF-4C88-AAE8-7D4856F4A9C8}" sibTransId="{D7F8534F-8F1F-43A6-89C9-29E330ECB23F}"/>
    <dgm:cxn modelId="{5115CDED-91BD-4F7D-9397-D52DE8483925}" type="presOf" srcId="{C9C4B975-C6B8-4C1B-949A-8FBF3C1F14DD}" destId="{4A0C3398-7F45-4010-8F8A-36B2299E75C9}" srcOrd="0" destOrd="0" presId="urn:microsoft.com/office/officeart/2005/8/layout/hierarchy1"/>
    <dgm:cxn modelId="{809DE829-3C69-415B-A7A9-AB7137442256}" type="presOf" srcId="{D836E7B7-7063-43B0-AA8E-0AC5102BEDF1}" destId="{2E5F9754-3EF6-452C-AA4C-94CC026BC50A}" srcOrd="0" destOrd="0" presId="urn:microsoft.com/office/officeart/2005/8/layout/hierarchy1"/>
    <dgm:cxn modelId="{47A00252-AF91-4657-A86B-B5696AAAC21A}" srcId="{AFB00E44-2CD8-4008-8352-6CB604D87881}" destId="{4FBBEEB2-0962-4FA9-8D4F-40D374CD7274}" srcOrd="0" destOrd="0" parTransId="{E639D9F7-7939-48A6-B6A7-65C1A6CA15AD}" sibTransId="{CE1EAE8E-0B72-4E23-B9F2-66AAF2BFA6A9}"/>
    <dgm:cxn modelId="{A236979D-9EB0-40FE-B107-16C2FD855ADE}" type="presOf" srcId="{4FBBEEB2-0962-4FA9-8D4F-40D374CD7274}" destId="{FC152481-5BD3-4F15-8AF7-173454951D8A}" srcOrd="0" destOrd="0" presId="urn:microsoft.com/office/officeart/2005/8/layout/hierarchy1"/>
    <dgm:cxn modelId="{B08A2987-5A52-47AA-BA1C-00B917E58513}" type="presOf" srcId="{AFB00E44-2CD8-4008-8352-6CB604D87881}" destId="{66779B8E-C62A-447B-A3EE-801314B2D522}" srcOrd="0" destOrd="0" presId="urn:microsoft.com/office/officeart/2005/8/layout/hierarchy1"/>
    <dgm:cxn modelId="{7DFF0546-15A0-4D44-88D0-6DB6D1E6D14D}" type="presParOf" srcId="{66779B8E-C62A-447B-A3EE-801314B2D522}" destId="{969F8B98-E60A-44B8-9F4F-E26AC38E4CB0}" srcOrd="0" destOrd="0" presId="urn:microsoft.com/office/officeart/2005/8/layout/hierarchy1"/>
    <dgm:cxn modelId="{CBB1A29C-7654-4A09-932A-C27EB92B7FE0}" type="presParOf" srcId="{969F8B98-E60A-44B8-9F4F-E26AC38E4CB0}" destId="{723497FA-D3A3-45F0-A270-E160427B8725}" srcOrd="0" destOrd="0" presId="urn:microsoft.com/office/officeart/2005/8/layout/hierarchy1"/>
    <dgm:cxn modelId="{936C11F6-F281-4C4E-85EC-53949A471416}" type="presParOf" srcId="{723497FA-D3A3-45F0-A270-E160427B8725}" destId="{7DB6A0AF-3FE9-42E0-92FF-B3B94F0C4FB8}" srcOrd="0" destOrd="0" presId="urn:microsoft.com/office/officeart/2005/8/layout/hierarchy1"/>
    <dgm:cxn modelId="{8573A9DF-2170-4987-91EC-C44A6FA2107E}" type="presParOf" srcId="{723497FA-D3A3-45F0-A270-E160427B8725}" destId="{FC152481-5BD3-4F15-8AF7-173454951D8A}" srcOrd="1" destOrd="0" presId="urn:microsoft.com/office/officeart/2005/8/layout/hierarchy1"/>
    <dgm:cxn modelId="{5C08221A-E184-4F3D-89B1-7009AB45FE98}" type="presParOf" srcId="{969F8B98-E60A-44B8-9F4F-E26AC38E4CB0}" destId="{A21E6295-8F59-4DBC-8C7D-FEA7B4C50D59}" srcOrd="1" destOrd="0" presId="urn:microsoft.com/office/officeart/2005/8/layout/hierarchy1"/>
    <dgm:cxn modelId="{12C97B42-BAC3-44F6-9467-BFF044EA165C}" type="presParOf" srcId="{A21E6295-8F59-4DBC-8C7D-FEA7B4C50D59}" destId="{66018892-73B3-4350-8CB7-75851584F1AB}" srcOrd="0" destOrd="0" presId="urn:microsoft.com/office/officeart/2005/8/layout/hierarchy1"/>
    <dgm:cxn modelId="{2B6C6FA7-AE97-4537-8795-949053601F1C}" type="presParOf" srcId="{A21E6295-8F59-4DBC-8C7D-FEA7B4C50D59}" destId="{6A2EF301-61F8-4A06-AC9B-709654AF032E}" srcOrd="1" destOrd="0" presId="urn:microsoft.com/office/officeart/2005/8/layout/hierarchy1"/>
    <dgm:cxn modelId="{4C5789AC-1AC2-4701-8A7B-7BA6E31A31AB}" type="presParOf" srcId="{6A2EF301-61F8-4A06-AC9B-709654AF032E}" destId="{B91E188C-70A8-42BC-BFDE-AACAF1E9664C}" srcOrd="0" destOrd="0" presId="urn:microsoft.com/office/officeart/2005/8/layout/hierarchy1"/>
    <dgm:cxn modelId="{D0F065D2-F170-44C2-8BBB-21E32DCE4836}" type="presParOf" srcId="{B91E188C-70A8-42BC-BFDE-AACAF1E9664C}" destId="{022B2610-FCA0-421D-BD56-7E7089334A98}" srcOrd="0" destOrd="0" presId="urn:microsoft.com/office/officeart/2005/8/layout/hierarchy1"/>
    <dgm:cxn modelId="{5DF4E39C-F8BA-4F75-A287-B66DBFC70514}" type="presParOf" srcId="{B91E188C-70A8-42BC-BFDE-AACAF1E9664C}" destId="{2E5F9754-3EF6-452C-AA4C-94CC026BC50A}" srcOrd="1" destOrd="0" presId="urn:microsoft.com/office/officeart/2005/8/layout/hierarchy1"/>
    <dgm:cxn modelId="{84CC5940-604B-4DB8-85D6-477297DA7047}" type="presParOf" srcId="{6A2EF301-61F8-4A06-AC9B-709654AF032E}" destId="{7F6FD8F5-AF32-46A9-81B0-A20821C9C748}" srcOrd="1" destOrd="0" presId="urn:microsoft.com/office/officeart/2005/8/layout/hierarchy1"/>
    <dgm:cxn modelId="{84D89FC2-9213-484A-82E4-9CBAEF0C8E64}" type="presParOf" srcId="{A21E6295-8F59-4DBC-8C7D-FEA7B4C50D59}" destId="{4A0C3398-7F45-4010-8F8A-36B2299E75C9}" srcOrd="2" destOrd="0" presId="urn:microsoft.com/office/officeart/2005/8/layout/hierarchy1"/>
    <dgm:cxn modelId="{C361B152-6F52-4F63-A7E8-EDC5011E9C85}" type="presParOf" srcId="{A21E6295-8F59-4DBC-8C7D-FEA7B4C50D59}" destId="{9EF2E9BC-9B68-4665-9B0E-2351001B9CCC}" srcOrd="3" destOrd="0" presId="urn:microsoft.com/office/officeart/2005/8/layout/hierarchy1"/>
    <dgm:cxn modelId="{686259B3-CA29-456C-A260-50D8993C3EEA}" type="presParOf" srcId="{9EF2E9BC-9B68-4665-9B0E-2351001B9CCC}" destId="{D9A5DC65-5D1B-4D4C-B5A0-3004B32AE76C}" srcOrd="0" destOrd="0" presId="urn:microsoft.com/office/officeart/2005/8/layout/hierarchy1"/>
    <dgm:cxn modelId="{8378730C-E24F-430A-920A-344B89124AD8}" type="presParOf" srcId="{D9A5DC65-5D1B-4D4C-B5A0-3004B32AE76C}" destId="{6E2EF0E1-A9C7-48CA-88BC-324C229AC5C4}" srcOrd="0" destOrd="0" presId="urn:microsoft.com/office/officeart/2005/8/layout/hierarchy1"/>
    <dgm:cxn modelId="{5C0F037D-6A33-4AD0-9AF0-877C58CA3BCD}" type="presParOf" srcId="{D9A5DC65-5D1B-4D4C-B5A0-3004B32AE76C}" destId="{D5FFC60B-DBBC-4D94-8F2C-273DCE99DD35}" srcOrd="1" destOrd="0" presId="urn:microsoft.com/office/officeart/2005/8/layout/hierarchy1"/>
    <dgm:cxn modelId="{013D53D3-4699-436A-8175-9BF3B441171A}" type="presParOf" srcId="{9EF2E9BC-9B68-4665-9B0E-2351001B9CCC}" destId="{10286B28-A3DE-446D-91BD-7B731B9D948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10BC41D-D56F-41B4-BCAF-240CCD1C50AB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3E1888-DEAA-496F-BAAC-9DEC45EAD9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JOINTS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4929198"/>
            <a:ext cx="6560234" cy="1752600"/>
          </a:xfrm>
        </p:spPr>
        <p:txBody>
          <a:bodyPr>
            <a:noAutofit/>
          </a:bodyPr>
          <a:lstStyle/>
          <a:p>
            <a:pPr algn="ctr"/>
            <a:r>
              <a:rPr lang="en-IN" sz="2000" dirty="0" smtClean="0"/>
              <a:t>Dr Payal Dhawale</a:t>
            </a:r>
          </a:p>
          <a:p>
            <a:pPr algn="ctr"/>
            <a:r>
              <a:rPr lang="en-IN" sz="2000" dirty="0" smtClean="0"/>
              <a:t>Dept. Of Sports Physiotherapy</a:t>
            </a:r>
          </a:p>
          <a:p>
            <a:pPr algn="ctr"/>
            <a:r>
              <a:rPr lang="en-IN" sz="2000" dirty="0" smtClean="0"/>
              <a:t>MGM Institute Of Physiotherapy</a:t>
            </a:r>
          </a:p>
          <a:p>
            <a:pPr algn="ctr"/>
            <a:r>
              <a:rPr lang="en-IN" sz="2000" dirty="0" smtClean="0"/>
              <a:t>Chh. Sambhajinagar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Suture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serrated edges of the parietal and frontal bones of the skull are connected by a thin fibrous membrane (the </a:t>
            </a:r>
            <a:r>
              <a:rPr lang="en-IN" dirty="0" err="1" smtClean="0"/>
              <a:t>sutural</a:t>
            </a:r>
            <a:r>
              <a:rPr lang="en-IN" dirty="0" smtClean="0"/>
              <a:t> ligament) to form the coronal suture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Gomphosis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 </a:t>
            </a:r>
            <a:r>
              <a:rPr lang="en-IN" b="1" dirty="0" err="1" smtClean="0"/>
              <a:t>gomphosis</a:t>
            </a:r>
            <a:r>
              <a:rPr lang="en-IN" b="1" dirty="0" smtClean="0"/>
              <a:t> joint is a joint in which the surfaces of </a:t>
            </a:r>
            <a:r>
              <a:rPr lang="en-IN" dirty="0" smtClean="0"/>
              <a:t>bony components are adapted to each other like a peg in a hole. </a:t>
            </a:r>
          </a:p>
          <a:p>
            <a:pPr algn="just"/>
            <a:r>
              <a:rPr lang="en-IN" dirty="0" smtClean="0"/>
              <a:t>In this type of joint, the component parts are connected by fibrous tissue. </a:t>
            </a:r>
          </a:p>
          <a:p>
            <a:pPr algn="just"/>
            <a:r>
              <a:rPr lang="en-IN" dirty="0" smtClean="0"/>
              <a:t>tooth and either the mandible or maxilla.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Syndesmoses</a:t>
            </a:r>
            <a:r>
              <a:rPr lang="en-IN" b="1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shaft of the tibia is joined directly to the shaft of the fibula by an </a:t>
            </a:r>
            <a:r>
              <a:rPr lang="en-IN" dirty="0" err="1" smtClean="0"/>
              <a:t>interosseous</a:t>
            </a:r>
            <a:r>
              <a:rPr lang="en-IN" dirty="0" smtClean="0"/>
              <a:t> membrane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Cartilaginous Joints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materials connecting the bony components in cartilaginous joints are </a:t>
            </a:r>
            <a:r>
              <a:rPr lang="en-IN" dirty="0" err="1" smtClean="0"/>
              <a:t>fibrocartilage</a:t>
            </a:r>
            <a:r>
              <a:rPr lang="en-IN" dirty="0" smtClean="0"/>
              <a:t> and/or hyaline cartilage.</a:t>
            </a:r>
          </a:p>
          <a:p>
            <a:pPr algn="just"/>
            <a:r>
              <a:rPr lang="en-IN" dirty="0" smtClean="0"/>
              <a:t>These materials directly unite one bony surface to another, creating a bone-cartilage-bone interface.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two types of cartilaginous joints are </a:t>
            </a:r>
            <a:r>
              <a:rPr lang="en-IN" b="1" dirty="0" err="1" smtClean="0"/>
              <a:t>symphyses</a:t>
            </a:r>
            <a:r>
              <a:rPr lang="en-IN" b="1" dirty="0" smtClean="0"/>
              <a:t> and </a:t>
            </a:r>
            <a:r>
              <a:rPr lang="en-IN" b="1" dirty="0" err="1" smtClean="0"/>
              <a:t>synchondroses</a:t>
            </a:r>
            <a:r>
              <a:rPr lang="en-IN" b="1" dirty="0" smtClean="0"/>
              <a:t>.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643174" y="2428868"/>
          <a:ext cx="41671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Symphysis</a:t>
            </a:r>
            <a:r>
              <a:rPr lang="en-IN" b="1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 a </a:t>
            </a:r>
            <a:r>
              <a:rPr lang="en-IN" b="1" dirty="0" err="1" smtClean="0"/>
              <a:t>symphysis</a:t>
            </a:r>
            <a:r>
              <a:rPr lang="en-IN" b="1" dirty="0" smtClean="0"/>
              <a:t> joint (secondary cartilaginous joint), </a:t>
            </a:r>
            <a:r>
              <a:rPr lang="en-IN" dirty="0" smtClean="0"/>
              <a:t>the two bony components are covered with a thin lamina of hyaline cartilage and directly joined by </a:t>
            </a:r>
            <a:r>
              <a:rPr lang="en-IN" dirty="0" err="1" smtClean="0"/>
              <a:t>fibrocartilage</a:t>
            </a:r>
            <a:r>
              <a:rPr lang="en-IN" dirty="0" smtClean="0"/>
              <a:t> in the form of discs or pads.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Examples of </a:t>
            </a:r>
            <a:r>
              <a:rPr lang="en-IN" dirty="0" err="1" smtClean="0"/>
              <a:t>symphysis</a:t>
            </a:r>
            <a:r>
              <a:rPr lang="en-IN" dirty="0" smtClean="0"/>
              <a:t> joints include the intervertebral joints between the bodies of the vertebrae,</a:t>
            </a:r>
          </a:p>
          <a:p>
            <a:r>
              <a:rPr lang="en-IN" dirty="0" smtClean="0"/>
              <a:t>the joint between the </a:t>
            </a:r>
            <a:r>
              <a:rPr lang="en-IN" dirty="0" err="1" smtClean="0"/>
              <a:t>manubrium</a:t>
            </a:r>
            <a:r>
              <a:rPr lang="en-IN" dirty="0" smtClean="0"/>
              <a:t> and the </a:t>
            </a:r>
            <a:r>
              <a:rPr lang="en-IN" dirty="0" err="1" smtClean="0"/>
              <a:t>sternal</a:t>
            </a:r>
            <a:r>
              <a:rPr lang="en-IN" dirty="0" smtClean="0"/>
              <a:t> body,</a:t>
            </a:r>
          </a:p>
          <a:p>
            <a:r>
              <a:rPr lang="en-IN" dirty="0" smtClean="0"/>
              <a:t> the </a:t>
            </a:r>
            <a:r>
              <a:rPr lang="en-IN" dirty="0" err="1" smtClean="0"/>
              <a:t>symphysis</a:t>
            </a:r>
            <a:r>
              <a:rPr lang="en-IN" dirty="0" smtClean="0"/>
              <a:t> pubis in the pelvis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Synchondrosis</a:t>
            </a:r>
            <a:r>
              <a:rPr lang="en-IN" b="1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 </a:t>
            </a:r>
            <a:r>
              <a:rPr lang="en-IN" b="1" dirty="0" err="1" smtClean="0"/>
              <a:t>synchondrosis</a:t>
            </a:r>
            <a:r>
              <a:rPr lang="en-IN" b="1" dirty="0" smtClean="0"/>
              <a:t> (primary cartilaginous joint) is a type </a:t>
            </a:r>
            <a:r>
              <a:rPr lang="en-IN" dirty="0" smtClean="0"/>
              <a:t>of joint in which the material used to connect the two components is hyaline cartilage. The cartilage forms a bond between two ossifying </a:t>
            </a:r>
            <a:r>
              <a:rPr lang="en-IN" dirty="0" err="1" smtClean="0"/>
              <a:t>centers</a:t>
            </a:r>
            <a:r>
              <a:rPr lang="en-IN" dirty="0" smtClean="0"/>
              <a:t> of bone. 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function of this type of joint is to permit bone growth while also providing stability and allowing a small amount of mobility When bone growth is complete,</a:t>
            </a:r>
          </a:p>
          <a:p>
            <a:endParaRPr lang="en-IN" dirty="0" smtClean="0"/>
          </a:p>
          <a:p>
            <a:r>
              <a:rPr lang="en-IN" dirty="0" smtClean="0"/>
              <a:t>some of these joints ossify and convert to bony unions (</a:t>
            </a:r>
            <a:r>
              <a:rPr lang="en-IN" dirty="0" err="1" smtClean="0"/>
              <a:t>synostoses</a:t>
            </a:r>
            <a:r>
              <a:rPr lang="en-IN" dirty="0" smtClean="0"/>
              <a:t>).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Diarthroses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Synovial joints, the ends of the bony components are free to move in relation to one another because no connective tissue directly connects adjacent bony surfaces. </a:t>
            </a:r>
          </a:p>
          <a:p>
            <a:r>
              <a:rPr lang="en-IN" dirty="0" smtClean="0"/>
              <a:t>The bony components are </a:t>
            </a:r>
            <a:r>
              <a:rPr lang="en-IN" i="1" dirty="0" smtClean="0"/>
              <a:t>indirectly connected to one another by means of a joint capsule that encloses the joint.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Joint designs in the human body vary from simple to complex. </a:t>
            </a:r>
          </a:p>
          <a:p>
            <a:pPr algn="just"/>
            <a:r>
              <a:rPr lang="en-IN" dirty="0" smtClean="0"/>
              <a:t>Simple human joints usually have stability as a primary function; the more complex joints usually have mobility as a primary function. </a:t>
            </a:r>
          </a:p>
          <a:p>
            <a:pPr algn="just"/>
            <a:r>
              <a:rPr lang="en-IN" dirty="0" smtClean="0"/>
              <a:t>However, most joints in the human body serve a dual mobility-stability function and must also provide dynamic stability.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i="1" dirty="0" smtClean="0"/>
              <a:t>All synovial joints are </a:t>
            </a:r>
            <a:r>
              <a:rPr lang="en-IN" dirty="0" smtClean="0"/>
              <a:t>constructed in a similar manner and have the following features: </a:t>
            </a:r>
          </a:p>
          <a:p>
            <a:r>
              <a:rPr lang="en-IN" dirty="0" smtClean="0"/>
              <a:t>(1) a joint capsule that is composed of two layers </a:t>
            </a:r>
          </a:p>
          <a:p>
            <a:r>
              <a:rPr lang="en-IN" dirty="0" smtClean="0"/>
              <a:t>(2) a joint cavity that is enclosed by the joint capsule</a:t>
            </a:r>
          </a:p>
          <a:p>
            <a:r>
              <a:rPr lang="en-IN" dirty="0" smtClean="0"/>
              <a:t>(3) synovial tissue that lines the inner surface of the capsule</a:t>
            </a:r>
          </a:p>
          <a:p>
            <a:r>
              <a:rPr lang="en-IN" dirty="0" smtClean="0"/>
              <a:t>(4) synovial fluid that forms a film over the joint surfaces</a:t>
            </a:r>
          </a:p>
          <a:p>
            <a:r>
              <a:rPr lang="en-IN" dirty="0" smtClean="0"/>
              <a:t>(5) hyaline cartilage that covers the surfaces of the enclosed contiguous bones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Synovial joints may also include accessory structures, such as </a:t>
            </a:r>
            <a:r>
              <a:rPr lang="en-IN" dirty="0" err="1" smtClean="0"/>
              <a:t>fibrocartilaginous</a:t>
            </a:r>
            <a:r>
              <a:rPr lang="en-IN" dirty="0" smtClean="0"/>
              <a:t> discs, plates, or menisci; </a:t>
            </a:r>
            <a:r>
              <a:rPr lang="en-IN" dirty="0" err="1" smtClean="0"/>
              <a:t>labra</a:t>
            </a:r>
            <a:r>
              <a:rPr lang="en-IN" dirty="0" smtClean="0"/>
              <a:t>; fat pads; and ligaments.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Excessive separation or translation of joint surfaces is limited by passive tension in ligaments, the fibrous joint capsule, and tendons (passive stability).</a:t>
            </a:r>
          </a:p>
          <a:p>
            <a:r>
              <a:rPr lang="en-IN" dirty="0" smtClean="0"/>
              <a:t>Active tension in muscles (dynamic stability) also limits the separation or translation of joint surfaces.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Joint Capsule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Joint capsules vary considerably in both thickness and composition.</a:t>
            </a:r>
          </a:p>
          <a:p>
            <a:r>
              <a:rPr lang="en-IN" dirty="0" smtClean="0"/>
              <a:t>The joint capsule is composed of two layers: an outer layer called the </a:t>
            </a:r>
            <a:r>
              <a:rPr lang="en-IN" b="1" dirty="0" smtClean="0"/>
              <a:t>stratum </a:t>
            </a:r>
            <a:r>
              <a:rPr lang="en-IN" b="1" dirty="0" err="1" smtClean="0"/>
              <a:t>fibrosum</a:t>
            </a:r>
            <a:r>
              <a:rPr lang="en-IN" b="1" dirty="0" smtClean="0"/>
              <a:t> and an inner layer </a:t>
            </a:r>
            <a:r>
              <a:rPr lang="en-IN" dirty="0" smtClean="0"/>
              <a:t>called the </a:t>
            </a:r>
            <a:r>
              <a:rPr lang="en-IN" b="1" dirty="0" smtClean="0"/>
              <a:t>stratum </a:t>
            </a:r>
            <a:r>
              <a:rPr lang="en-IN" b="1" dirty="0" err="1" smtClean="0"/>
              <a:t>synovium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Synovial Fluid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 thin film of synovial fluid that covers the surfaces of the inner layer of the joint capsule and </a:t>
            </a:r>
            <a:r>
              <a:rPr lang="en-IN" dirty="0" err="1" smtClean="0"/>
              <a:t>articular</a:t>
            </a:r>
            <a:r>
              <a:rPr lang="en-IN" dirty="0" smtClean="0"/>
              <a:t> cartilage helps to keep the joint surfaces lubricated and reduces friction.</a:t>
            </a:r>
          </a:p>
          <a:p>
            <a:r>
              <a:rPr lang="en-IN" dirty="0" smtClean="0"/>
              <a:t>The fluid also provides nourishment for the hyaline cartilage covering the </a:t>
            </a:r>
            <a:r>
              <a:rPr lang="en-IN" dirty="0" err="1" smtClean="0"/>
              <a:t>articular</a:t>
            </a:r>
            <a:r>
              <a:rPr lang="en-IN" dirty="0" smtClean="0"/>
              <a:t> surfaces, as fluid moves in and out of the cartilage as compression is applied, then released.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synovial fluid also contains </a:t>
            </a:r>
            <a:r>
              <a:rPr lang="en-IN" dirty="0" err="1" smtClean="0"/>
              <a:t>hyaluronate</a:t>
            </a:r>
            <a:r>
              <a:rPr lang="en-IN" dirty="0" smtClean="0"/>
              <a:t> (</a:t>
            </a:r>
            <a:r>
              <a:rPr lang="en-IN" dirty="0" err="1" smtClean="0"/>
              <a:t>hyaluronic</a:t>
            </a:r>
            <a:r>
              <a:rPr lang="en-IN" dirty="0" smtClean="0"/>
              <a:t> acid) and a glycoprotein called </a:t>
            </a:r>
            <a:r>
              <a:rPr lang="en-IN" b="1" dirty="0" err="1" smtClean="0"/>
              <a:t>lubricin</a:t>
            </a:r>
            <a:r>
              <a:rPr lang="en-IN" b="1" dirty="0" smtClean="0"/>
              <a:t>.</a:t>
            </a:r>
          </a:p>
          <a:p>
            <a:pPr algn="just"/>
            <a:r>
              <a:rPr lang="en-IN" b="1" dirty="0" smtClean="0"/>
              <a:t> The </a:t>
            </a:r>
            <a:r>
              <a:rPr lang="en-IN" b="1" dirty="0" err="1" smtClean="0"/>
              <a:t>hyaluronate</a:t>
            </a:r>
            <a:r>
              <a:rPr lang="en-IN" b="1" dirty="0" smtClean="0"/>
              <a:t> component of synovial fluid is </a:t>
            </a:r>
            <a:r>
              <a:rPr lang="en-IN" dirty="0" smtClean="0"/>
              <a:t>responsible for the viscosity of the fluid and is essential for joint lubrication. </a:t>
            </a:r>
          </a:p>
          <a:p>
            <a:pPr algn="just"/>
            <a:r>
              <a:rPr lang="en-IN" dirty="0" err="1" smtClean="0"/>
              <a:t>Hyaluronate</a:t>
            </a:r>
            <a:r>
              <a:rPr lang="en-IN" dirty="0" smtClean="0"/>
              <a:t> reduces the friction between the synovial folds of the capsule and the </a:t>
            </a:r>
            <a:r>
              <a:rPr lang="en-IN" dirty="0" err="1" smtClean="0"/>
              <a:t>articular</a:t>
            </a:r>
            <a:r>
              <a:rPr lang="en-IN" dirty="0" smtClean="0"/>
              <a:t> surfaces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Diarthroses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err="1" smtClean="0"/>
              <a:t>Diarthrodial</a:t>
            </a:r>
            <a:r>
              <a:rPr lang="en-IN" b="1" i="1" dirty="0" smtClean="0"/>
              <a:t> </a:t>
            </a:r>
            <a:r>
              <a:rPr lang="en-IN" b="1" i="1" dirty="0" err="1" smtClean="0"/>
              <a:t>Subclassifications</a:t>
            </a:r>
            <a:endParaRPr lang="en-IN" b="1" i="1" dirty="0" smtClean="0"/>
          </a:p>
          <a:p>
            <a:r>
              <a:rPr lang="en-IN" dirty="0" smtClean="0"/>
              <a:t>Traditionally, synovial joints have been divided mechanically into three main categories based on the number of axes about which “gross visible” motion occurs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Uniaxial</a:t>
            </a:r>
            <a:r>
              <a:rPr lang="en-IN" dirty="0" smtClean="0"/>
              <a:t>  joint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</a:t>
            </a:r>
            <a:r>
              <a:rPr lang="en-IN" dirty="0" err="1" smtClean="0"/>
              <a:t>uniaxial</a:t>
            </a:r>
            <a:r>
              <a:rPr lang="en-IN" dirty="0" smtClean="0"/>
              <a:t> joint involves visible motion of the bony components in one plane around a single axis. </a:t>
            </a:r>
          </a:p>
          <a:p>
            <a:r>
              <a:rPr lang="en-IN" dirty="0" smtClean="0"/>
              <a:t>The axis of motion usually is located near or in the center of the joint or in one of its bony components.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Having one degree of freedom of motion. The two types of </a:t>
            </a:r>
            <a:r>
              <a:rPr lang="en-IN" dirty="0" err="1" smtClean="0"/>
              <a:t>uniaxial</a:t>
            </a:r>
            <a:r>
              <a:rPr lang="en-IN" dirty="0" smtClean="0"/>
              <a:t> </a:t>
            </a:r>
            <a:r>
              <a:rPr lang="en-IN" dirty="0" err="1" smtClean="0"/>
              <a:t>diarthrodial</a:t>
            </a:r>
            <a:r>
              <a:rPr lang="en-IN" dirty="0" smtClean="0"/>
              <a:t> joints found in the human body are </a:t>
            </a:r>
            <a:r>
              <a:rPr lang="en-IN" b="1" dirty="0" smtClean="0"/>
              <a:t>hinge joints and pivot (</a:t>
            </a:r>
            <a:r>
              <a:rPr lang="en-IN" b="1" dirty="0" err="1" smtClean="0"/>
              <a:t>trochoid</a:t>
            </a:r>
            <a:r>
              <a:rPr lang="en-IN" b="1" dirty="0" smtClean="0"/>
              <a:t>) </a:t>
            </a:r>
            <a:r>
              <a:rPr lang="en-IN" dirty="0" smtClean="0"/>
              <a:t>joints.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643174" y="3079776"/>
          <a:ext cx="41671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capsules, ligaments, and tendons located around mobility (synovial) joints not only help to provide stability for the joint but also guide, limit, and permit motion.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Hinge </a:t>
            </a:r>
            <a:endParaRPr lang="en-IN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00325" y="1785144"/>
            <a:ext cx="39433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Pivot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pivot (</a:t>
            </a:r>
            <a:r>
              <a:rPr lang="en-IN" dirty="0" err="1" smtClean="0"/>
              <a:t>trochoid</a:t>
            </a:r>
            <a:r>
              <a:rPr lang="en-IN" dirty="0" smtClean="0"/>
              <a:t>) joint is a type of joint constructed so that one component is shaped like a ring and the other component is shaped so that it can rotate within the ring.</a:t>
            </a:r>
          </a:p>
          <a:p>
            <a:r>
              <a:rPr lang="en-IN" b="1" dirty="0" smtClean="0"/>
              <a:t>The Median </a:t>
            </a:r>
            <a:r>
              <a:rPr lang="en-IN" b="1" dirty="0" err="1" smtClean="0"/>
              <a:t>Atlantoaxial</a:t>
            </a:r>
            <a:r>
              <a:rPr lang="en-IN" b="1" dirty="0" smtClean="0"/>
              <a:t> Joint</a:t>
            </a:r>
          </a:p>
          <a:p>
            <a:endParaRPr lang="en-IN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2611" y="472442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Biaxial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Biaxial </a:t>
            </a:r>
            <a:r>
              <a:rPr lang="en-IN" dirty="0" err="1" smtClean="0"/>
              <a:t>diarthrodial</a:t>
            </a:r>
            <a:r>
              <a:rPr lang="en-IN" dirty="0" smtClean="0"/>
              <a:t> joints are joints in which the bony components are free to move in two planes around two </a:t>
            </a:r>
            <a:r>
              <a:rPr lang="en-IN" smtClean="0"/>
              <a:t>axes;</a:t>
            </a:r>
          </a:p>
          <a:p>
            <a:pPr>
              <a:buNone/>
            </a:pPr>
            <a:endParaRPr lang="en-IN" smtClean="0"/>
          </a:p>
          <a:p>
            <a:r>
              <a:rPr lang="en-IN" smtClean="0"/>
              <a:t>these </a:t>
            </a:r>
            <a:r>
              <a:rPr lang="en-IN" dirty="0" smtClean="0"/>
              <a:t>joints have two degrees of freedom. There are two types of biaxial joints in the body: </a:t>
            </a:r>
            <a:r>
              <a:rPr lang="en-IN" b="1" dirty="0" err="1" smtClean="0"/>
              <a:t>condyloid</a:t>
            </a:r>
            <a:r>
              <a:rPr lang="en-IN" b="1" dirty="0" smtClean="0"/>
              <a:t> and saddle.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Condyloid</a:t>
            </a:r>
            <a:r>
              <a:rPr lang="en-IN" dirty="0" smtClean="0"/>
              <a:t> </a:t>
            </a:r>
            <a:r>
              <a:rPr lang="en-IN" dirty="0" err="1" smtClean="0"/>
              <a:t>jt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joint surfaces in a </a:t>
            </a:r>
            <a:r>
              <a:rPr lang="en-IN" dirty="0" err="1" smtClean="0"/>
              <a:t>condyloid</a:t>
            </a:r>
            <a:r>
              <a:rPr lang="en-IN" dirty="0" smtClean="0"/>
              <a:t> joint are shaped so that the concave surface of one bony component slides over the convex surface of another component in two directions.</a:t>
            </a:r>
          </a:p>
          <a:p>
            <a:r>
              <a:rPr lang="en-IN" dirty="0" err="1" smtClean="0"/>
              <a:t>Metacarpophalangeal</a:t>
            </a:r>
            <a:r>
              <a:rPr lang="en-IN" dirty="0" smtClean="0"/>
              <a:t> </a:t>
            </a:r>
            <a:r>
              <a:rPr lang="en-IN" dirty="0" err="1" smtClean="0"/>
              <a:t>jt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 descr="C:\Users\lenovo\Documents\lectures- 6 aug19\condyloi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3550" y="4586307"/>
            <a:ext cx="2800350" cy="162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Saddle </a:t>
            </a:r>
            <a:r>
              <a:rPr lang="en-IN" dirty="0" err="1" smtClean="0"/>
              <a:t>jt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saddle joint is a joint in which each joint surface is convex in one plane and concave in the other, and these surfaces fit together like a rider on a saddle.</a:t>
            </a:r>
          </a:p>
          <a:p>
            <a:r>
              <a:rPr lang="en-IN" dirty="0" err="1" smtClean="0"/>
              <a:t>Carpometacarpal</a:t>
            </a:r>
            <a:r>
              <a:rPr lang="en-IN" dirty="0" smtClean="0"/>
              <a:t> </a:t>
            </a:r>
            <a:r>
              <a:rPr lang="en-IN" dirty="0" err="1" smtClean="0"/>
              <a:t>jt</a:t>
            </a:r>
            <a:r>
              <a:rPr lang="en-IN" dirty="0" smtClean="0"/>
              <a:t> of thumb-trapezium-first metacarpal 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5" name="Picture 2" descr="C:\Users\lenovo\Documents\lectures- 6 aug19\sadd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9588" y="4281508"/>
            <a:ext cx="2209800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Triaxial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Triaxial</a:t>
            </a:r>
            <a:r>
              <a:rPr lang="en-IN" dirty="0" smtClean="0"/>
              <a:t> or </a:t>
            </a:r>
            <a:r>
              <a:rPr lang="en-IN" b="1" dirty="0" err="1" smtClean="0"/>
              <a:t>multiaxial</a:t>
            </a:r>
            <a:r>
              <a:rPr lang="en-IN" b="1" dirty="0" smtClean="0"/>
              <a:t> </a:t>
            </a:r>
            <a:r>
              <a:rPr lang="en-IN" b="1" dirty="0" err="1" smtClean="0"/>
              <a:t>diarthrodial</a:t>
            </a:r>
            <a:r>
              <a:rPr lang="en-IN" b="1" dirty="0" smtClean="0"/>
              <a:t> joints are joints in </a:t>
            </a:r>
            <a:r>
              <a:rPr lang="en-IN" dirty="0" smtClean="0"/>
              <a:t>which the bony components are free to move in three planes around three axes. </a:t>
            </a:r>
          </a:p>
          <a:p>
            <a:r>
              <a:rPr lang="en-IN" dirty="0" smtClean="0"/>
              <a:t>These joints have three degrees of freedom.</a:t>
            </a:r>
          </a:p>
          <a:p>
            <a:r>
              <a:rPr lang="en-IN" dirty="0" smtClean="0"/>
              <a:t>Motion at these joints may also occur in oblique planes.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two types of joints in this category are </a:t>
            </a:r>
            <a:r>
              <a:rPr lang="en-IN" b="1" dirty="0" smtClean="0"/>
              <a:t>plane joints and ball-and-socket joints. </a:t>
            </a:r>
          </a:p>
          <a:p>
            <a:r>
              <a:rPr lang="en-IN" b="1" dirty="0" smtClean="0"/>
              <a:t>Plane joint have a variety </a:t>
            </a:r>
            <a:r>
              <a:rPr lang="en-IN" dirty="0" smtClean="0"/>
              <a:t>of surface configurations and permit gliding between two or more bones.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Plane joints are found between the adjacent surfaces of the carpal bones.</a:t>
            </a:r>
          </a:p>
          <a:p>
            <a:r>
              <a:rPr lang="en-IN" dirty="0" smtClean="0"/>
              <a:t>The ball and socket joint hip joint is formed by the head of the femur and a socket called the </a:t>
            </a:r>
            <a:r>
              <a:rPr lang="en-IN" dirty="0" err="1" smtClean="0"/>
              <a:t>acetabulum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Joint function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Synarthrodial</a:t>
            </a:r>
            <a:r>
              <a:rPr lang="en-IN" dirty="0" smtClean="0"/>
              <a:t> joints are relatively simple in design and function primarily as stability joints, although some motion does occur.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Diarthrodial</a:t>
            </a:r>
            <a:r>
              <a:rPr lang="en-IN" dirty="0" smtClean="0"/>
              <a:t> joints are more complex and primarily provide mobility, though these joints also provide some measure of stability.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Kinematic Chains</a:t>
            </a:r>
          </a:p>
          <a:p>
            <a:r>
              <a:rPr lang="en-IN" b="1" dirty="0" smtClean="0"/>
              <a:t>open kinematic chain</a:t>
            </a:r>
          </a:p>
          <a:p>
            <a:r>
              <a:rPr lang="en-IN" b="1" dirty="0" smtClean="0"/>
              <a:t>closed kinematic chain.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Wedges of cartilage called </a:t>
            </a:r>
            <a:r>
              <a:rPr lang="en-IN" b="1" dirty="0" smtClean="0"/>
              <a:t>menisci, discs, plates, and </a:t>
            </a:r>
            <a:r>
              <a:rPr lang="en-IN" b="1" dirty="0" err="1" smtClean="0"/>
              <a:t>labra</a:t>
            </a:r>
            <a:r>
              <a:rPr lang="en-IN" b="1" dirty="0" smtClean="0"/>
              <a:t>, in synovial joints </a:t>
            </a:r>
            <a:r>
              <a:rPr lang="en-IN" dirty="0" smtClean="0"/>
              <a:t>help increase stability, provide shock absorption, and facilitate motion.</a:t>
            </a:r>
          </a:p>
          <a:p>
            <a:pPr algn="just">
              <a:buNone/>
            </a:pPr>
            <a:r>
              <a:rPr lang="en-IN" dirty="0" smtClean="0"/>
              <a:t> </a:t>
            </a:r>
          </a:p>
          <a:p>
            <a:pPr algn="just"/>
            <a:r>
              <a:rPr lang="en-IN" dirty="0" smtClean="0"/>
              <a:t>A lubricant, synovial fluid, is secreted in all synovial joints to help reduce friction between the articulating surfaces.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71654" y="1564261"/>
            <a:ext cx="5272114" cy="465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Joint Motion</a:t>
            </a:r>
          </a:p>
          <a:p>
            <a:r>
              <a:rPr lang="en-IN" b="1" i="1" dirty="0" smtClean="0"/>
              <a:t>Range Of Motion</a:t>
            </a:r>
          </a:p>
          <a:p>
            <a:r>
              <a:rPr lang="en-IN" b="1" i="1" dirty="0" smtClean="0"/>
              <a:t>End-feel-after passive physiologic movements at each </a:t>
            </a:r>
            <a:r>
              <a:rPr lang="en-IN" b="1" i="1" dirty="0" err="1" smtClean="0"/>
              <a:t>jt</a:t>
            </a:r>
            <a:r>
              <a:rPr lang="en-IN" b="1" i="1" dirty="0" smtClean="0"/>
              <a:t> </a:t>
            </a:r>
          </a:p>
          <a:p>
            <a:r>
              <a:rPr lang="en-IN" b="1" dirty="0" err="1" smtClean="0"/>
              <a:t>Hypermobile</a:t>
            </a:r>
            <a:r>
              <a:rPr lang="en-IN" b="1" dirty="0" smtClean="0"/>
              <a:t>.</a:t>
            </a:r>
          </a:p>
          <a:p>
            <a:r>
              <a:rPr lang="en-IN" b="1" dirty="0" err="1" smtClean="0"/>
              <a:t>Hypomobile</a:t>
            </a:r>
            <a:r>
              <a:rPr lang="en-IN" b="1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err="1" smtClean="0"/>
              <a:t>Osteokinematics</a:t>
            </a:r>
            <a:endParaRPr lang="en-IN" b="1" i="1" dirty="0" smtClean="0"/>
          </a:p>
          <a:p>
            <a:r>
              <a:rPr lang="en-IN" b="1" dirty="0" err="1" smtClean="0"/>
              <a:t>Osteokinematics</a:t>
            </a:r>
            <a:r>
              <a:rPr lang="en-IN" b="1" dirty="0" smtClean="0"/>
              <a:t> refers to the rotary movement of the </a:t>
            </a:r>
            <a:r>
              <a:rPr lang="en-IN" dirty="0" smtClean="0"/>
              <a:t>bones in space during physiological joint motion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err="1" smtClean="0"/>
              <a:t>Arthrokinematics</a:t>
            </a:r>
            <a:endParaRPr lang="en-IN" b="1" i="1" dirty="0" smtClean="0"/>
          </a:p>
          <a:p>
            <a:r>
              <a:rPr lang="en-IN" dirty="0" smtClean="0"/>
              <a:t>Physiological joint motion involves rotation of bony segments (</a:t>
            </a:r>
            <a:r>
              <a:rPr lang="en-IN" dirty="0" err="1" smtClean="0"/>
              <a:t>osteokinematics</a:t>
            </a:r>
            <a:r>
              <a:rPr lang="en-IN" dirty="0" smtClean="0"/>
              <a:t>) as well as motion of the joint surfaces in relation to another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term </a:t>
            </a:r>
            <a:r>
              <a:rPr lang="en-IN" b="1" dirty="0" err="1" smtClean="0"/>
              <a:t>arthrokinematics</a:t>
            </a:r>
            <a:r>
              <a:rPr lang="en-IN" b="1" dirty="0" smtClean="0"/>
              <a:t>, or accessory </a:t>
            </a:r>
            <a:r>
              <a:rPr lang="en-IN" dirty="0" smtClean="0"/>
              <a:t>motion, is used to refer to these movements of joint surfaces relative to one another. </a:t>
            </a:r>
          </a:p>
          <a:p>
            <a:pPr algn="just"/>
            <a:r>
              <a:rPr lang="en-IN" dirty="0" smtClean="0"/>
              <a:t>Often, one of the joint surfaces is relatively stable and serves as a base for the motion, whereas the other surface moves on this relatively fixed base.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terms </a:t>
            </a:r>
            <a:r>
              <a:rPr lang="en-IN" b="1" dirty="0" smtClean="0"/>
              <a:t>roll, slide, and spin </a:t>
            </a:r>
            <a:r>
              <a:rPr lang="en-IN" dirty="0" smtClean="0"/>
              <a:t>are used to describe the type of motion that the moving part performs.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66918" y="500042"/>
            <a:ext cx="4505346" cy="607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 roll refers to the rolling of one joint surface on another, as in a tire rolling on the road.</a:t>
            </a:r>
          </a:p>
          <a:p>
            <a:pPr algn="just"/>
            <a:r>
              <a:rPr lang="en-IN" dirty="0" smtClean="0"/>
              <a:t> In the knee, the femoral </a:t>
            </a:r>
            <a:r>
              <a:rPr lang="en-IN" dirty="0" err="1" smtClean="0"/>
              <a:t>condyles</a:t>
            </a:r>
            <a:r>
              <a:rPr lang="en-IN" dirty="0" smtClean="0"/>
              <a:t> roll on the fixed </a:t>
            </a:r>
            <a:r>
              <a:rPr lang="en-IN" dirty="0" err="1" smtClean="0"/>
              <a:t>tibial</a:t>
            </a:r>
            <a:r>
              <a:rPr lang="en-IN" dirty="0" smtClean="0"/>
              <a:t> surface during the initial stages of knee flexion or extension in standing.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Sliding, which is a pure translatory motion, refers to the gliding of one component over another, as when a braked wheel skids.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Spin is a pure rotary motion. The point of contact changes for the moving component but not for the fixed.</a:t>
            </a:r>
          </a:p>
          <a:p>
            <a:pPr algn="just"/>
            <a:r>
              <a:rPr lang="en-IN" dirty="0" smtClean="0"/>
              <a:t> At the elbow, the head of the radius spins on the </a:t>
            </a:r>
            <a:r>
              <a:rPr lang="en-IN" dirty="0" err="1" smtClean="0"/>
              <a:t>capitulum</a:t>
            </a:r>
            <a:r>
              <a:rPr lang="en-IN" dirty="0" smtClean="0"/>
              <a:t> of the </a:t>
            </a:r>
            <a:r>
              <a:rPr lang="en-IN" dirty="0" err="1" smtClean="0"/>
              <a:t>humerus</a:t>
            </a:r>
            <a:r>
              <a:rPr lang="en-IN" dirty="0" smtClean="0"/>
              <a:t> during </a:t>
            </a:r>
            <a:r>
              <a:rPr lang="en-IN" dirty="0" err="1" smtClean="0"/>
              <a:t>supination</a:t>
            </a:r>
            <a:r>
              <a:rPr lang="en-IN" dirty="0" smtClean="0"/>
              <a:t> and </a:t>
            </a:r>
            <a:r>
              <a:rPr lang="en-IN" dirty="0" err="1" smtClean="0"/>
              <a:t>pronation</a:t>
            </a:r>
            <a:r>
              <a:rPr lang="en-IN" dirty="0" smtClean="0"/>
              <a:t> of the forearm.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two broad categories of </a:t>
            </a:r>
            <a:r>
              <a:rPr lang="en-IN" dirty="0" err="1" smtClean="0"/>
              <a:t>arthroses</a:t>
            </a:r>
            <a:r>
              <a:rPr lang="en-IN" dirty="0" smtClean="0"/>
              <a:t> (Joints) are </a:t>
            </a:r>
            <a:r>
              <a:rPr lang="en-IN" b="1" dirty="0" err="1" smtClean="0"/>
              <a:t>synarthroses</a:t>
            </a:r>
            <a:r>
              <a:rPr lang="en-IN" b="1" dirty="0" smtClean="0"/>
              <a:t> (</a:t>
            </a:r>
            <a:r>
              <a:rPr lang="en-IN" b="1" dirty="0" err="1" smtClean="0"/>
              <a:t>nonsynovial</a:t>
            </a:r>
            <a:r>
              <a:rPr lang="en-IN" b="1" dirty="0" smtClean="0"/>
              <a:t> </a:t>
            </a:r>
            <a:r>
              <a:rPr lang="en-IN" dirty="0" smtClean="0"/>
              <a:t>joints) and </a:t>
            </a:r>
            <a:r>
              <a:rPr lang="en-IN" b="1" dirty="0" err="1" smtClean="0"/>
              <a:t>diarthroses</a:t>
            </a:r>
            <a:r>
              <a:rPr lang="en-IN" b="1" dirty="0" smtClean="0"/>
              <a:t> (synovial joints)</a:t>
            </a:r>
            <a:endParaRPr lang="en-IN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643174" y="2794000"/>
          <a:ext cx="41671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During human joint motion, combinations of rolling and sliding usually occur in order to maintain joint integrity.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convex-concave rule.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When a concave articulating surface is moving on a stable convex surface, sliding typically is considered to occur in the </a:t>
            </a:r>
            <a:r>
              <a:rPr lang="en-IN" i="1" dirty="0" smtClean="0"/>
              <a:t>same direction as motion of the bony lever </a:t>
            </a:r>
          </a:p>
          <a:p>
            <a:r>
              <a:rPr lang="en-IN" i="1" dirty="0" smtClean="0"/>
              <a:t>Because </a:t>
            </a:r>
            <a:r>
              <a:rPr lang="en-IN" dirty="0" smtClean="0"/>
              <a:t>the motion of the bony lever is the direction of the roll of the bone, the roll and slide are in the same direction.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allows the joint surfaces to stay in optimum contact with each other. </a:t>
            </a:r>
          </a:p>
          <a:p>
            <a:r>
              <a:rPr lang="en-IN" dirty="0" smtClean="0"/>
              <a:t>When a convex joint surface moves on a concave surface, the bone typically rolls in one direction and glides in the </a:t>
            </a:r>
            <a:r>
              <a:rPr lang="en-IN" i="1" dirty="0" smtClean="0"/>
              <a:t>opposite direction in order to maintain optimum contact.</a:t>
            </a:r>
          </a:p>
          <a:p>
            <a:r>
              <a:rPr lang="en-IN" dirty="0" smtClean="0"/>
              <a:t>This is known as the </a:t>
            </a:r>
            <a:r>
              <a:rPr lang="en-IN" b="1" dirty="0" smtClean="0"/>
              <a:t>convex-concave rule.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8000" dirty="0" smtClean="0">
                <a:latin typeface="Algerian" pitchFamily="82" charset="0"/>
              </a:rPr>
              <a:t>   </a:t>
            </a:r>
          </a:p>
          <a:p>
            <a:pPr>
              <a:buNone/>
            </a:pPr>
            <a:r>
              <a:rPr lang="en-IN" sz="8000" dirty="0" smtClean="0">
                <a:latin typeface="Algerian" pitchFamily="82" charset="0"/>
              </a:rPr>
              <a:t>     THANK YOU</a:t>
            </a:r>
            <a:endParaRPr lang="en-IN" sz="80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Synarthroses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material connecting the bony components in </a:t>
            </a:r>
            <a:r>
              <a:rPr lang="en-IN" dirty="0" err="1" smtClean="0"/>
              <a:t>synarthrodial</a:t>
            </a:r>
            <a:r>
              <a:rPr lang="en-IN" dirty="0" smtClean="0"/>
              <a:t> joints is </a:t>
            </a:r>
            <a:r>
              <a:rPr lang="en-IN" dirty="0" err="1" smtClean="0"/>
              <a:t>interosseous</a:t>
            </a:r>
            <a:r>
              <a:rPr lang="en-IN" dirty="0" smtClean="0"/>
              <a:t> connective tissue (fibrous and/or cartilaginous).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err="1" smtClean="0"/>
              <a:t>Synarthroses</a:t>
            </a:r>
            <a:r>
              <a:rPr lang="en-IN" dirty="0" smtClean="0"/>
              <a:t> are grouped into two divisions according to the type of connective tissue in the union of bone to bone: </a:t>
            </a:r>
            <a:r>
              <a:rPr lang="en-IN" b="1" dirty="0" smtClean="0"/>
              <a:t>fibrous joints and cartilaginous joints.</a:t>
            </a:r>
            <a:endParaRPr lang="en-IN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643174" y="3079776"/>
          <a:ext cx="41671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smtClean="0"/>
              <a:t>Fibrous Joints</a:t>
            </a:r>
            <a:br>
              <a:rPr lang="en-IN" b="1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In fibrous joints, the fibrous tissue directly connects bone to bone. </a:t>
            </a:r>
          </a:p>
          <a:p>
            <a:pPr algn="just"/>
            <a:r>
              <a:rPr lang="en-IN" dirty="0" smtClean="0"/>
              <a:t>Three different types of fibrous joints are found in the human body: </a:t>
            </a:r>
            <a:r>
              <a:rPr lang="en-IN" b="1" dirty="0" smtClean="0"/>
              <a:t>sutures, </a:t>
            </a:r>
            <a:r>
              <a:rPr lang="en-IN" b="1" dirty="0" err="1" smtClean="0"/>
              <a:t>gomphoses</a:t>
            </a:r>
            <a:r>
              <a:rPr lang="en-IN" b="1" dirty="0" smtClean="0"/>
              <a:t>, and </a:t>
            </a:r>
            <a:r>
              <a:rPr lang="en-IN" b="1" dirty="0" err="1" smtClean="0"/>
              <a:t>syndesmoses</a:t>
            </a:r>
            <a:r>
              <a:rPr lang="en-IN" b="1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4387</TotalTime>
  <Words>1742</Words>
  <Application>Microsoft Office PowerPoint</Application>
  <PresentationFormat>On-screen Show (4:3)</PresentationFormat>
  <Paragraphs>145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Foundry</vt:lpstr>
      <vt:lpstr>JOINTS</vt:lpstr>
      <vt:lpstr>Slide 2</vt:lpstr>
      <vt:lpstr>Slide 3</vt:lpstr>
      <vt:lpstr>Slide 4</vt:lpstr>
      <vt:lpstr>Slide 5</vt:lpstr>
      <vt:lpstr>Synarthroses </vt:lpstr>
      <vt:lpstr>Slide 7</vt:lpstr>
      <vt:lpstr>Fibrous Joints </vt:lpstr>
      <vt:lpstr>Slide 9</vt:lpstr>
      <vt:lpstr>Suture </vt:lpstr>
      <vt:lpstr>Gomphosis </vt:lpstr>
      <vt:lpstr>Syndesmoses  </vt:lpstr>
      <vt:lpstr>Cartilaginous Joints </vt:lpstr>
      <vt:lpstr>Slide 14</vt:lpstr>
      <vt:lpstr>Symphysis </vt:lpstr>
      <vt:lpstr>Slide 16</vt:lpstr>
      <vt:lpstr>Synchondrosis </vt:lpstr>
      <vt:lpstr>Slide 18</vt:lpstr>
      <vt:lpstr>Diarthroses</vt:lpstr>
      <vt:lpstr>Slide 20</vt:lpstr>
      <vt:lpstr>Slide 21</vt:lpstr>
      <vt:lpstr>Slide 22</vt:lpstr>
      <vt:lpstr>Joint Capsule </vt:lpstr>
      <vt:lpstr>Synovial Fluid</vt:lpstr>
      <vt:lpstr>Slide 25</vt:lpstr>
      <vt:lpstr>Diarthroses</vt:lpstr>
      <vt:lpstr>Slide 27</vt:lpstr>
      <vt:lpstr>Uniaxial  joint  </vt:lpstr>
      <vt:lpstr>Slide 29</vt:lpstr>
      <vt:lpstr>Hinge </vt:lpstr>
      <vt:lpstr>Pivot </vt:lpstr>
      <vt:lpstr>Biaxial</vt:lpstr>
      <vt:lpstr>Condyloid jt </vt:lpstr>
      <vt:lpstr>Saddle jt </vt:lpstr>
      <vt:lpstr>Triaxial</vt:lpstr>
      <vt:lpstr>Slide 36</vt:lpstr>
      <vt:lpstr>Slide 37</vt:lpstr>
      <vt:lpstr>Joint function 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convex-concave rule.</vt:lpstr>
      <vt:lpstr>Slide 52</vt:lpstr>
      <vt:lpstr>Slide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JOINTS</dc:title>
  <dc:creator>lenovo</dc:creator>
  <cp:lastModifiedBy>HP</cp:lastModifiedBy>
  <cp:revision>70</cp:revision>
  <dcterms:created xsi:type="dcterms:W3CDTF">2019-08-25T17:10:25Z</dcterms:created>
  <dcterms:modified xsi:type="dcterms:W3CDTF">2024-06-19T04:17:06Z</dcterms:modified>
</cp:coreProperties>
</file>