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735" autoAdjust="0"/>
    <p:restoredTop sz="94650"/>
  </p:normalViewPr>
  <p:slideViewPr>
    <p:cSldViewPr snapToGrid="0" snapToObjects="1">
      <p:cViewPr varScale="1">
        <p:scale>
          <a:sx n="85" d="100"/>
          <a:sy n="85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3183E3-9187-E202-0BE2-8CC44CDEC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E6A536-13D3-B126-A6ED-B3AAC5D3F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D7ED6E-32CA-2161-47DA-FB116448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D98C84-EBE6-AA63-7382-71DE78D8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77769E-42CF-F617-C9D5-7AEF752C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43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03C1A-C4CA-7BC1-AF8B-D11C4BE8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F7ACA9-A946-C24B-098B-31F3FC398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8A9201-32AB-2E61-C379-F11FD1F2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624FA4-6443-184B-DBAA-967B20A7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E22B47-0106-6C09-CF9D-A4B3CFDD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438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07AC3B2-913F-2504-ADC6-446230A25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1DEB9E-3E33-BE98-1B04-5378CA4E9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8D4536-CCB4-9F50-5B45-C96B1A0E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1FB221-E8AB-AD6D-7E0C-BA510185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525174-C870-CE55-13E0-88D9A02E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79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76F802-05C8-D162-95E2-C3340E6F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9A6C34-9AF5-C65B-67FC-11B363B4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0DD4FB-A787-8AEC-D167-416A3D26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945FB7-584E-9678-0B41-19C40169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B8C70D-58C8-9BED-9B6D-800013F1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886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0B2ADC-3519-D473-04B1-FB4B167A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99D8415-BC90-4119-622A-AB850F091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85C804-3941-1324-C977-68830CAD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49EE4E-CA25-6920-05EB-F24E8A14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A40F65-D0A3-5A07-582E-E2E55ACF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3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D3E341-E737-57DC-5663-B35D6D45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2DBABB-1819-33AA-78D1-181041A39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02A1AE-E109-253E-459E-7338E926F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2DF542E-A753-D21A-CD4A-C4B88E00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0F3BF6-2C0D-A4FB-DE3C-C85935E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A215A3-7643-480A-32CE-9B0DB350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92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E62471-6E5C-E109-05A6-05A86739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6B9C29-516F-2F6A-A58A-8DC8C4A91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BC1DC74-4C52-FF63-019E-39A1E3F5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CF061D5-B2AD-0058-6E84-1E7DA5CDC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419B80-4C80-665C-2DFC-1772FF0A9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969D377-E23C-648E-3729-B61B22FE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C927741-E7AF-C21F-D7CE-ADF6A91E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CAAF73A-61DF-F2AA-EA64-BE42991D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598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8FD42-16D4-8A9A-28F6-4DCE9501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4A84DDD-94B0-E1D8-A239-CEC30D1E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016243-D86F-4D2E-2857-D861295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470203A-6886-B683-AD7F-14D621D02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71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B0BE430-5C82-CC14-1B18-1598D2BB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A302BCB-FE0F-C2E3-F981-BDB259DA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16D3AE0-9524-9A84-B065-EF7CA7CB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501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9D4B82-F417-6607-556D-366F25AF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9F5FB3-39DE-9E27-A230-AA37B9163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47A73B-5E35-9DF7-3EAD-6E040AF1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484C00-035A-2140-FDBE-129061BA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85221E-1956-289E-7E88-D29347E6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6C700A-1E29-BFB3-DD9B-8507E786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7D1EE0-6F88-C4BF-A913-6FD70700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62944C9-6310-7F5D-D45E-A3D1536A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6E9ED6D-D4F0-8283-7625-9274C73F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CFF642-AC40-EFA2-D775-734391C5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6FA7F5-B307-F830-3C85-6F5C40FB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17DD4D-27B5-BDFA-E4A7-5393F294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807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E1799D5-025B-DB08-23B5-5072D836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BEE8425-8221-58B0-0FEA-E2DC0DF3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30B2DB-EE30-DFD8-4137-F28ECD2FD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4C27-5E73-144C-8D53-1140B1CCC5A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24276F-BF0B-8885-9A6F-28F78793B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44AD70-82E0-49ED-EF13-C3CAF5CB4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B75E-8C96-3241-8459-35186885E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087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Stroke_Rehabilitation_Assessment_of_Movement_STREA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BF9125-ACC7-7962-B60A-224E515C6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DD40F1E-9AF7-EE39-A338-AF00B0F9F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213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Ashwini</a:t>
            </a:r>
            <a:r>
              <a:rPr lang="en-US" dirty="0" smtClean="0"/>
              <a:t> Kale</a:t>
            </a:r>
          </a:p>
          <a:p>
            <a:r>
              <a:rPr lang="en-US" dirty="0" smtClean="0"/>
              <a:t>Dept. Of </a:t>
            </a:r>
            <a:r>
              <a:rPr lang="en-IN" dirty="0" err="1" smtClean="0"/>
              <a:t>Neurophysiotherapy</a:t>
            </a:r>
            <a:endParaRPr lang="en-IN" dirty="0" smtClean="0"/>
          </a:p>
          <a:p>
            <a:r>
              <a:rPr lang="en-IN" dirty="0" smtClean="0"/>
              <a:t>MGM Institute Of Physiotherapy</a:t>
            </a:r>
          </a:p>
          <a:p>
            <a:r>
              <a:rPr lang="en-IN" dirty="0" err="1" smtClean="0"/>
              <a:t>Chh</a:t>
            </a:r>
            <a:r>
              <a:rPr lang="en-IN" dirty="0" smtClean="0"/>
              <a:t>. </a:t>
            </a:r>
            <a:r>
              <a:rPr lang="en-IN" dirty="0" err="1" smtClean="0"/>
              <a:t>Sambhajinagar</a:t>
            </a:r>
            <a:endParaRPr lang="en-US" dirty="0" smtClean="0"/>
          </a:p>
          <a:p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1988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9CF146-A166-E1AD-3F98-D40AA374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Stroke Rehabilitation Assessment of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4AD6E4-D36B-1043-ABF2-00022ED0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</a:t>
            </a:r>
          </a:p>
          <a:p>
            <a:r>
              <a:rPr lang="en-US" dirty="0"/>
              <a:t>The STREAM was designed for use by physical therapists to provide a quantitative evaluation of motor functioning for stroke patients</a:t>
            </a:r>
          </a:p>
          <a:p>
            <a:r>
              <a:rPr lang="en-US" dirty="0"/>
              <a:t>The area of assessment is Coordination, Functional Mobility, Range of Motion</a:t>
            </a:r>
          </a:p>
          <a:p>
            <a:endParaRPr lang="en-US" dirty="0"/>
          </a:p>
          <a:p>
            <a:r>
              <a:rPr lang="en-US" dirty="0"/>
              <a:t>Population: Acute, Subacute, Chronic Stroke</a:t>
            </a:r>
          </a:p>
        </p:txBody>
      </p:sp>
    </p:spTree>
    <p:extLst>
      <p:ext uri="{BB962C8B-B14F-4D97-AF65-F5344CB8AC3E}">
        <p14:creationId xmlns="" xmlns:p14="http://schemas.microsoft.com/office/powerpoint/2010/main" val="214905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AD7162-9288-9277-2A3E-27D303AC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7C69AF-3DEA-C1E1-F85B-51956FC94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STREAM is composed of 30 items across 3 domains</a:t>
            </a:r>
          </a:p>
          <a:p>
            <a:r>
              <a:rPr lang="en-US" dirty="0"/>
              <a:t>1. Upper Limb movements (scored on 3 point ordinal scale)</a:t>
            </a:r>
          </a:p>
          <a:p>
            <a:r>
              <a:rPr lang="en-US" dirty="0"/>
              <a:t>2. Lower Limb movements (scored on 3 point ordinal scale)</a:t>
            </a:r>
          </a:p>
          <a:p>
            <a:r>
              <a:rPr lang="en-US" dirty="0"/>
              <a:t>3. Basic mobility items (scored on 4 point ordinal scale)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336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6951C4-8DFE-46D2-C038-73A44F85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076648-77FE-7F42-5A60-BAD984152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Items 1 through 6 are completed with the patient in supine.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Items 7 through 21 are completed with the patient in sitting.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Item 22 is completed with the patient in standing, no support.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Items 23 through 25 are completed with the patient in standing, holding onto a stable support to assist balance.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Items 26 through 30 are completed with the patient in standing and completing walking activities.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18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252FEC-C54B-D51A-366D-CD784DBC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00F957-2544-40BD-D0A9-39931A010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Scoring the STREAM</a:t>
            </a:r>
          </a:p>
          <a:p>
            <a:r>
              <a:rPr lang="en-US" dirty="0"/>
              <a:t>1. Total 20 points for each of the limb sub-scales (40 points total)</a:t>
            </a:r>
          </a:p>
          <a:p>
            <a:r>
              <a:rPr lang="en-US" dirty="0"/>
              <a:t>2. Total of 30 points for the mobility subscale</a:t>
            </a:r>
          </a:p>
          <a:p>
            <a:r>
              <a:rPr lang="en-US" dirty="0"/>
              <a:t>3. Subscales are converted to a percentage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373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2151EB-D4FB-3C70-0B70-AC5E5EC8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669E13-D069-A351-C373-3F692D466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items: 30</a:t>
            </a:r>
          </a:p>
          <a:p>
            <a:r>
              <a:rPr lang="en-US" dirty="0"/>
              <a:t>Time to administer: 15 mins</a:t>
            </a:r>
          </a:p>
          <a:p>
            <a:r>
              <a:rPr lang="en-US" dirty="0"/>
              <a:t>Age Ranges: 18-64+</a:t>
            </a:r>
          </a:p>
          <a:p>
            <a:r>
              <a:rPr lang="en-US" dirty="0"/>
              <a:t>Equipment: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Pen or pencil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Tape or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Plinth or Chair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20621"/>
                </a:solidFill>
                <a:effectLst/>
                <a:latin typeface="tisapro-regular"/>
              </a:rPr>
              <a:t>Stool (18 cm high)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364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F3C0C1-1D4E-168F-B713-B428EAB4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E9A285-2D5E-B814-B1A1-9523A81FA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STREAM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773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257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STREAM</vt:lpstr>
      <vt:lpstr>Stroke Rehabilitation Assessment of Movement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</dc:title>
  <dc:creator>ABHISHEK S MISHRA-183408003</dc:creator>
  <cp:lastModifiedBy>DOSS PARKASH</cp:lastModifiedBy>
  <cp:revision>9</cp:revision>
  <dcterms:created xsi:type="dcterms:W3CDTF">2022-04-25T16:07:19Z</dcterms:created>
  <dcterms:modified xsi:type="dcterms:W3CDTF">2024-07-30T11:26:32Z</dcterms:modified>
</cp:coreProperties>
</file>